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40" d="100"/>
          <a:sy n="40" d="100"/>
        </p:scale>
        <p:origin x="34" y="79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718"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1048719"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9/19/2024</a:t>
            </a:fld>
            <a:endParaRPr lang="en-US"/>
          </a:p>
        </p:txBody>
      </p:sp>
      <p:sp>
        <p:nvSpPr>
          <p:cNvPr id="1048720"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48721"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22"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048723"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2" name="Slide Image Placeholder 1"/>
          <p:cNvSpPr>
            <a:spLocks noGrp="1" noRot="1" noChangeAspect="1"/>
          </p:cNvSpPr>
          <p:nvPr>
            <p:ph type="sldImg"/>
          </p:nvPr>
        </p:nvSpPr>
        <p:spPr/>
      </p:sp>
      <p:sp>
        <p:nvSpPr>
          <p:cNvPr id="1048583" name="Notes Placeholder 2"/>
          <p:cNvSpPr>
            <a:spLocks noGrp="1"/>
          </p:cNvSpPr>
          <p:nvPr>
            <p:ph type="body" idx="1"/>
          </p:nvPr>
        </p:nvSpPr>
        <p:spPr/>
        <p:txBody>
          <a:bodyPr/>
          <a:lstStyle/>
          <a:p>
            <a:endParaRPr lang="en-US" dirty="0"/>
          </a:p>
        </p:txBody>
      </p:sp>
      <p:sp>
        <p:nvSpPr>
          <p:cNvPr id="1048584" name="Slide Number Placeholder 3"/>
          <p:cNvSpPr>
            <a:spLocks noGrp="1"/>
          </p:cNvSpPr>
          <p:nvPr>
            <p:ph type="sldNum" sz="quarter" idx="10"/>
          </p:nvPr>
        </p:nvSpPr>
        <p:spPr/>
        <p:txBody>
          <a:bodyPr/>
          <a:lstStyle/>
          <a:p>
            <a:fld id="{F7021451-1387-4CA6-816F-3879F97B5CBC}"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5" name="Slide Image Placeholder 1"/>
          <p:cNvSpPr>
            <a:spLocks noGrp="1" noRot="1" noChangeAspect="1"/>
          </p:cNvSpPr>
          <p:nvPr>
            <p:ph type="sldImg"/>
          </p:nvPr>
        </p:nvSpPr>
        <p:spPr/>
      </p:sp>
      <p:sp>
        <p:nvSpPr>
          <p:cNvPr id="1048716" name="Notes Placeholder 2"/>
          <p:cNvSpPr>
            <a:spLocks noGrp="1"/>
          </p:cNvSpPr>
          <p:nvPr>
            <p:ph type="body" idx="1"/>
          </p:nvPr>
        </p:nvSpPr>
        <p:spPr/>
        <p:txBody>
          <a:bodyPr/>
          <a:lstStyle/>
          <a:p>
            <a:endParaRPr lang="en-US" dirty="0"/>
          </a:p>
        </p:txBody>
      </p:sp>
      <p:sp>
        <p:nvSpPr>
          <p:cNvPr id="1048717" name="Slide Number Placeholder 3"/>
          <p:cNvSpPr>
            <a:spLocks noGrp="1"/>
          </p:cNvSpPr>
          <p:nvPr>
            <p:ph type="sldNum" sz="quarter" idx="10"/>
          </p:nvPr>
        </p:nvSpPr>
        <p:spPr/>
        <p:txBody>
          <a:bodyPr/>
          <a:lstStyle/>
          <a:p>
            <a:fld id="{F7021451-1387-4CA6-816F-3879F97B5CBC}" type="slidenum">
              <a:rPr lang="en-US"/>
              <a:t>10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9" name="Slide Image Placeholder 1"/>
          <p:cNvSpPr>
            <a:spLocks noGrp="1" noRot="1" noChangeAspect="1"/>
          </p:cNvSpPr>
          <p:nvPr>
            <p:ph type="sldImg"/>
          </p:nvPr>
        </p:nvSpPr>
        <p:spPr/>
      </p:sp>
      <p:sp>
        <p:nvSpPr>
          <p:cNvPr id="1048610" name="Notes Placeholder 2"/>
          <p:cNvSpPr>
            <a:spLocks noGrp="1"/>
          </p:cNvSpPr>
          <p:nvPr>
            <p:ph type="body" idx="1"/>
          </p:nvPr>
        </p:nvSpPr>
        <p:spPr/>
        <p:txBody>
          <a:bodyPr/>
          <a:lstStyle/>
          <a:p>
            <a:endParaRPr lang="en-US" dirty="0"/>
          </a:p>
        </p:txBody>
      </p:sp>
      <p:sp>
        <p:nvSpPr>
          <p:cNvPr id="1048611" name="Slide Number Placeholder 3"/>
          <p:cNvSpPr>
            <a:spLocks noGrp="1"/>
          </p:cNvSpPr>
          <p:nvPr>
            <p:ph type="sldNum" sz="quarter" idx="10"/>
          </p:nvPr>
        </p:nvSpPr>
        <p:spPr/>
        <p:txBody>
          <a:bodyPr/>
          <a:lstStyle/>
          <a:p>
            <a:fld id="{F7021451-1387-4CA6-816F-3879F97B5CBC}" type="slidenum">
              <a:rPr lang="en-US"/>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1" name="Slide Image Placeholder 1"/>
          <p:cNvSpPr>
            <a:spLocks noGrp="1" noRot="1" noChangeAspect="1"/>
          </p:cNvSpPr>
          <p:nvPr>
            <p:ph type="sldImg"/>
          </p:nvPr>
        </p:nvSpPr>
        <p:spPr/>
      </p:sp>
      <p:sp>
        <p:nvSpPr>
          <p:cNvPr id="1048622" name="Notes Placeholder 2"/>
          <p:cNvSpPr>
            <a:spLocks noGrp="1"/>
          </p:cNvSpPr>
          <p:nvPr>
            <p:ph type="body" idx="1"/>
          </p:nvPr>
        </p:nvSpPr>
        <p:spPr/>
        <p:txBody>
          <a:bodyPr/>
          <a:lstStyle/>
          <a:p>
            <a:endParaRPr lang="en-US" dirty="0"/>
          </a:p>
        </p:txBody>
      </p:sp>
      <p:sp>
        <p:nvSpPr>
          <p:cNvPr id="1048623" name="Slide Number Placeholder 3"/>
          <p:cNvSpPr>
            <a:spLocks noGrp="1"/>
          </p:cNvSpPr>
          <p:nvPr>
            <p:ph type="sldNum" sz="quarter" idx="10"/>
          </p:nvPr>
        </p:nvSpPr>
        <p:spPr/>
        <p:txBody>
          <a:bodyPr/>
          <a:lstStyle/>
          <a:p>
            <a:fld id="{F7021451-1387-4CA6-816F-3879F97B5CBC}"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3" name="Slide Image Placeholder 1"/>
          <p:cNvSpPr>
            <a:spLocks noGrp="1" noRot="1" noChangeAspect="1"/>
          </p:cNvSpPr>
          <p:nvPr>
            <p:ph type="sldImg"/>
          </p:nvPr>
        </p:nvSpPr>
        <p:spPr/>
      </p:sp>
      <p:sp>
        <p:nvSpPr>
          <p:cNvPr id="1048644" name="Notes Placeholder 2"/>
          <p:cNvSpPr>
            <a:spLocks noGrp="1"/>
          </p:cNvSpPr>
          <p:nvPr>
            <p:ph type="body" idx="1"/>
          </p:nvPr>
        </p:nvSpPr>
        <p:spPr/>
        <p:txBody>
          <a:bodyPr/>
          <a:lstStyle/>
          <a:p>
            <a:endParaRPr lang="en-US" dirty="0"/>
          </a:p>
        </p:txBody>
      </p:sp>
      <p:sp>
        <p:nvSpPr>
          <p:cNvPr id="1048645" name="Slide Number Placeholder 3"/>
          <p:cNvSpPr>
            <a:spLocks noGrp="1"/>
          </p:cNvSpPr>
          <p:nvPr>
            <p:ph type="sldNum" sz="quarter" idx="10"/>
          </p:nvPr>
        </p:nvSpPr>
        <p:spPr/>
        <p:txBody>
          <a:bodyPr/>
          <a:lstStyle/>
          <a:p>
            <a:fld id="{F7021451-1387-4CA6-816F-3879F97B5CBC}"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3" name="Slide Image Placeholder 1"/>
          <p:cNvSpPr>
            <a:spLocks noGrp="1" noRot="1" noChangeAspect="1"/>
          </p:cNvSpPr>
          <p:nvPr>
            <p:ph type="sldImg"/>
          </p:nvPr>
        </p:nvSpPr>
        <p:spPr/>
      </p:sp>
      <p:sp>
        <p:nvSpPr>
          <p:cNvPr id="1048654" name="Notes Placeholder 2"/>
          <p:cNvSpPr>
            <a:spLocks noGrp="1"/>
          </p:cNvSpPr>
          <p:nvPr>
            <p:ph type="body" idx="1"/>
          </p:nvPr>
        </p:nvSpPr>
        <p:spPr/>
        <p:txBody>
          <a:bodyPr/>
          <a:lstStyle/>
          <a:p>
            <a:endParaRPr lang="en-US" dirty="0"/>
          </a:p>
        </p:txBody>
      </p:sp>
      <p:sp>
        <p:nvSpPr>
          <p:cNvPr id="1048655" name="Slide Number Placeholder 3"/>
          <p:cNvSpPr>
            <a:spLocks noGrp="1"/>
          </p:cNvSpPr>
          <p:nvPr>
            <p:ph type="sldNum" sz="quarter" idx="10"/>
          </p:nvPr>
        </p:nvSpPr>
        <p:spPr/>
        <p:txBody>
          <a:bodyPr/>
          <a:lstStyle/>
          <a:p>
            <a:fld id="{F7021451-1387-4CA6-816F-3879F97B5CBC}"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5" name="Slide Image Placeholder 1"/>
          <p:cNvSpPr>
            <a:spLocks noGrp="1" noRot="1" noChangeAspect="1"/>
          </p:cNvSpPr>
          <p:nvPr>
            <p:ph type="sldImg"/>
          </p:nvPr>
        </p:nvSpPr>
        <p:spPr/>
      </p:sp>
      <p:sp>
        <p:nvSpPr>
          <p:cNvPr id="1048666" name="Notes Placeholder 2"/>
          <p:cNvSpPr>
            <a:spLocks noGrp="1"/>
          </p:cNvSpPr>
          <p:nvPr>
            <p:ph type="body" idx="1"/>
          </p:nvPr>
        </p:nvSpPr>
        <p:spPr/>
        <p:txBody>
          <a:bodyPr/>
          <a:lstStyle/>
          <a:p>
            <a:endParaRPr lang="en-US" dirty="0"/>
          </a:p>
        </p:txBody>
      </p:sp>
      <p:sp>
        <p:nvSpPr>
          <p:cNvPr id="1048667" name="Slide Number Placeholder 3"/>
          <p:cNvSpPr>
            <a:spLocks noGrp="1"/>
          </p:cNvSpPr>
          <p:nvPr>
            <p:ph type="sldNum" sz="quarter" idx="10"/>
          </p:nvPr>
        </p:nvSpPr>
        <p:spPr/>
        <p:txBody>
          <a:bodyPr/>
          <a:lstStyle/>
          <a:p>
            <a:fld id="{F7021451-1387-4CA6-816F-3879F97B5CBC}"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Slide Image Placeholder 1"/>
          <p:cNvSpPr>
            <a:spLocks noGrp="1" noRot="1" noChangeAspect="1"/>
          </p:cNvSpPr>
          <p:nvPr>
            <p:ph type="sldImg"/>
          </p:nvPr>
        </p:nvSpPr>
        <p:spPr/>
      </p:sp>
      <p:sp>
        <p:nvSpPr>
          <p:cNvPr id="1048682" name="Notes Placeholder 2"/>
          <p:cNvSpPr>
            <a:spLocks noGrp="1"/>
          </p:cNvSpPr>
          <p:nvPr>
            <p:ph type="body" idx="1"/>
          </p:nvPr>
        </p:nvSpPr>
        <p:spPr/>
        <p:txBody>
          <a:bodyPr/>
          <a:lstStyle/>
          <a:p>
            <a:endParaRPr lang="en-US" dirty="0"/>
          </a:p>
        </p:txBody>
      </p:sp>
      <p:sp>
        <p:nvSpPr>
          <p:cNvPr id="1048683" name="Slide Number Placeholder 3"/>
          <p:cNvSpPr>
            <a:spLocks noGrp="1"/>
          </p:cNvSpPr>
          <p:nvPr>
            <p:ph type="sldNum" sz="quarter" idx="10"/>
          </p:nvPr>
        </p:nvSpPr>
        <p:spPr/>
        <p:txBody>
          <a:bodyPr/>
          <a:lstStyle/>
          <a:p>
            <a:fld id="{F7021451-1387-4CA6-816F-3879F97B5CBC}"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3" name="Slide Image Placeholder 1"/>
          <p:cNvSpPr>
            <a:spLocks noGrp="1" noRot="1" noChangeAspect="1"/>
          </p:cNvSpPr>
          <p:nvPr>
            <p:ph type="sldImg"/>
          </p:nvPr>
        </p:nvSpPr>
        <p:spPr/>
      </p:sp>
      <p:sp>
        <p:nvSpPr>
          <p:cNvPr id="1048694" name="Notes Placeholder 2"/>
          <p:cNvSpPr>
            <a:spLocks noGrp="1"/>
          </p:cNvSpPr>
          <p:nvPr>
            <p:ph type="body" idx="1"/>
          </p:nvPr>
        </p:nvSpPr>
        <p:spPr/>
        <p:txBody>
          <a:bodyPr/>
          <a:lstStyle/>
          <a:p>
            <a:endParaRPr lang="en-US" dirty="0"/>
          </a:p>
        </p:txBody>
      </p:sp>
      <p:sp>
        <p:nvSpPr>
          <p:cNvPr id="1048695" name="Slide Number Placeholder 3"/>
          <p:cNvSpPr>
            <a:spLocks noGrp="1"/>
          </p:cNvSpPr>
          <p:nvPr>
            <p:ph type="sldNum" sz="quarter" idx="10"/>
          </p:nvPr>
        </p:nvSpPr>
        <p:spPr/>
        <p:txBody>
          <a:bodyPr/>
          <a:lstStyle/>
          <a:p>
            <a:fld id="{F7021451-1387-4CA6-816F-3879F97B5CBC}"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8" name="Slide Image Placeholder 1"/>
          <p:cNvSpPr>
            <a:spLocks noGrp="1" noRot="1" noChangeAspect="1"/>
          </p:cNvSpPr>
          <p:nvPr>
            <p:ph type="sldImg"/>
          </p:nvPr>
        </p:nvSpPr>
        <p:spPr/>
      </p:sp>
      <p:sp>
        <p:nvSpPr>
          <p:cNvPr id="1048709" name="Notes Placeholder 2"/>
          <p:cNvSpPr>
            <a:spLocks noGrp="1"/>
          </p:cNvSpPr>
          <p:nvPr>
            <p:ph type="body" idx="1"/>
          </p:nvPr>
        </p:nvSpPr>
        <p:spPr/>
        <p:txBody>
          <a:bodyPr/>
          <a:lstStyle/>
          <a:p>
            <a:endParaRPr lang="en-US" dirty="0"/>
          </a:p>
        </p:txBody>
      </p:sp>
      <p:sp>
        <p:nvSpPr>
          <p:cNvPr id="1048710" name="Slide Number Placeholder 3"/>
          <p:cNvSpPr>
            <a:spLocks noGrp="1"/>
          </p:cNvSpPr>
          <p:nvPr>
            <p:ph type="sldNum" sz="quarter" idx="10"/>
          </p:nvPr>
        </p:nvSpPr>
        <p:spPr/>
        <p:txBody>
          <a:bodyPr/>
          <a:lstStyle/>
          <a:p>
            <a:fld id="{F7021451-1387-4CA6-816F-3879F97B5CBC}"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hyperlink" Target="https://gamma.app" TargetMode="External"/><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hyperlink" Target="https://gamma.app" TargetMode="External"/><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1048576" name="Shape 0"/>
          <p:cNvSpPr/>
          <p:nvPr/>
        </p:nvSpPr>
        <p:spPr>
          <a:xfrm>
            <a:off x="0" y="0"/>
            <a:ext cx="14630400" cy="8229600"/>
          </a:xfrm>
          <a:prstGeom prst="rect">
            <a:avLst/>
          </a:prstGeom>
          <a:solidFill>
            <a:srgbClr val="D9D9D9"/>
          </a:solidFill>
        </p:spPr>
      </p:sp>
      <p:sp>
        <p:nvSpPr>
          <p:cNvPr id="1048577" name="Shape 1"/>
          <p:cNvSpPr/>
          <p:nvPr/>
        </p:nvSpPr>
        <p:spPr>
          <a:xfrm>
            <a:off x="0" y="-1"/>
            <a:ext cx="14630400" cy="8229600"/>
          </a:xfrm>
          <a:prstGeom prst="rect">
            <a:avLst/>
          </a:prstGeom>
          <a:solidFill>
            <a:srgbClr val="F7F7F7"/>
          </a:solidFill>
        </p:spPr>
      </p:sp>
      <p:pic>
        <p:nvPicPr>
          <p:cNvPr id="209715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2097153" name="Image 1" descr="preencoded.png"/>
          <p:cNvPicPr>
            <a:picLocks noChangeAspect="1"/>
          </p:cNvPicPr>
          <p:nvPr/>
        </p:nvPicPr>
        <p:blipFill>
          <a:blip r:embed="rId4"/>
          <a:stretch>
            <a:fillRect/>
          </a:stretch>
        </p:blipFill>
        <p:spPr>
          <a:xfrm>
            <a:off x="308729" y="2473523"/>
            <a:ext cx="4868942" cy="3282553"/>
          </a:xfrm>
          <a:prstGeom prst="rect">
            <a:avLst/>
          </a:prstGeom>
        </p:spPr>
      </p:pic>
      <p:sp>
        <p:nvSpPr>
          <p:cNvPr id="1048578" name="Text 2"/>
          <p:cNvSpPr/>
          <p:nvPr/>
        </p:nvSpPr>
        <p:spPr>
          <a:xfrm>
            <a:off x="6350437" y="2130623"/>
            <a:ext cx="7415927" cy="1703308"/>
          </a:xfrm>
          <a:prstGeom prst="rect">
            <a:avLst/>
          </a:prstGeom>
          <a:noFill/>
        </p:spPr>
        <p:txBody>
          <a:bodyPr wrap="square" rtlCol="0" anchor="t"/>
          <a:lstStyle/>
          <a:p>
            <a:pPr marL="0" indent="0">
              <a:lnSpc>
                <a:spcPts val="6707"/>
              </a:lnSpc>
              <a:buNone/>
            </a:pPr>
            <a:r>
              <a:rPr lang="en-US" sz="5365" dirty="0">
                <a:solidFill>
                  <a:srgbClr val="383838"/>
                </a:solidFill>
                <a:latin typeface="Patrick Hand" pitchFamily="34" charset="0"/>
                <a:ea typeface="Patrick Hand" pitchFamily="34" charset="-122"/>
                <a:cs typeface="Patrick Hand" pitchFamily="34" charset="-120"/>
              </a:rPr>
              <a:t>McDonald's: Adapting to Local Cultures</a:t>
            </a:r>
            <a:endParaRPr lang="en-US" sz="5365" dirty="0"/>
          </a:p>
        </p:txBody>
      </p:sp>
      <p:sp>
        <p:nvSpPr>
          <p:cNvPr id="1048579" name="Text 3"/>
          <p:cNvSpPr/>
          <p:nvPr/>
        </p:nvSpPr>
        <p:spPr>
          <a:xfrm>
            <a:off x="6350437" y="4204216"/>
            <a:ext cx="7415927" cy="1185148"/>
          </a:xfrm>
          <a:prstGeom prst="rect">
            <a:avLst/>
          </a:prstGeom>
          <a:noFill/>
        </p:spPr>
        <p:txBody>
          <a:bodyPr wrap="square" rtlCol="0" anchor="t"/>
          <a:lstStyle/>
          <a:p>
            <a:pPr marL="0" indent="0">
              <a:lnSpc>
                <a:spcPts val="3110"/>
              </a:lnSpc>
              <a:buNone/>
            </a:pPr>
            <a:r>
              <a:rPr lang="en-US" sz="2400" dirty="0">
                <a:solidFill>
                  <a:srgbClr val="383838"/>
                </a:solidFill>
                <a:latin typeface="Patrick Hand" pitchFamily="34" charset="0"/>
                <a:ea typeface="Patrick Hand" pitchFamily="34" charset="-122"/>
                <a:cs typeface="Patrick Hand" pitchFamily="34" charset="-120"/>
              </a:rPr>
              <a:t>McDonald's, a global fast food giant, has a long history of expanding its operations across the world. As the company grew, they quickly realized the importance of adapting to local cultures to ensure success.</a:t>
            </a:r>
            <a:endParaRPr lang="en-US" sz="2400" dirty="0"/>
          </a:p>
        </p:txBody>
      </p:sp>
      <p:sp>
        <p:nvSpPr>
          <p:cNvPr id="1048580" name="Shape 4"/>
          <p:cNvSpPr/>
          <p:nvPr/>
        </p:nvSpPr>
        <p:spPr>
          <a:xfrm>
            <a:off x="6350437" y="5685473"/>
            <a:ext cx="394930" cy="394930"/>
          </a:xfrm>
          <a:prstGeom prst="roundRect">
            <a:avLst>
              <a:gd name="adj" fmla="val 23151155"/>
            </a:avLst>
          </a:prstGeom>
          <a:noFill/>
          <a:ln w="7620">
            <a:solidFill>
              <a:srgbClr val="FFFFFF"/>
            </a:solidFill>
            <a:prstDash val="solid"/>
          </a:ln>
        </p:spPr>
      </p:sp>
      <p:sp>
        <p:nvSpPr>
          <p:cNvPr id="1048581" name="Text 5"/>
          <p:cNvSpPr/>
          <p:nvPr/>
        </p:nvSpPr>
        <p:spPr>
          <a:xfrm>
            <a:off x="10772078" y="6791092"/>
            <a:ext cx="3166946" cy="613317"/>
          </a:xfrm>
          <a:prstGeom prst="rect">
            <a:avLst/>
          </a:prstGeom>
          <a:noFill/>
        </p:spPr>
        <p:txBody>
          <a:bodyPr wrap="none" rtlCol="0" anchor="t"/>
          <a:lstStyle/>
          <a:p>
            <a:pPr marL="0" indent="0" algn="l">
              <a:lnSpc>
                <a:spcPts val="3402"/>
              </a:lnSpc>
              <a:buNone/>
            </a:pPr>
            <a:r>
              <a:rPr lang="en-US" sz="2800" b="1" dirty="0">
                <a:solidFill>
                  <a:srgbClr val="383838"/>
                </a:solidFill>
                <a:latin typeface="Patrick Hand" pitchFamily="34" charset="0"/>
                <a:ea typeface="Patrick Hand" pitchFamily="34" charset="-122"/>
                <a:cs typeface="Patrick Hand" pitchFamily="34" charset="-120"/>
              </a:rPr>
              <a:t>By Sai Surya</a:t>
            </a:r>
            <a:endParaRPr lang="en-US" sz="2800" dirty="0"/>
          </a:p>
        </p:txBody>
      </p:sp>
      <p:pic>
        <p:nvPicPr>
          <p:cNvPr id="2097155" name="Image 3"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1048711" name="Shape 0"/>
          <p:cNvSpPr/>
          <p:nvPr/>
        </p:nvSpPr>
        <p:spPr>
          <a:xfrm>
            <a:off x="0" y="0"/>
            <a:ext cx="14630400" cy="8229600"/>
          </a:xfrm>
          <a:prstGeom prst="rect">
            <a:avLst/>
          </a:prstGeom>
          <a:solidFill>
            <a:srgbClr val="D9D9D9"/>
          </a:solidFill>
        </p:spPr>
      </p:sp>
      <p:sp>
        <p:nvSpPr>
          <p:cNvPr id="1048712" name="Shape 1"/>
          <p:cNvSpPr/>
          <p:nvPr/>
        </p:nvSpPr>
        <p:spPr>
          <a:xfrm>
            <a:off x="0" y="0"/>
            <a:ext cx="14630400" cy="8229600"/>
          </a:xfrm>
          <a:prstGeom prst="rect">
            <a:avLst/>
          </a:prstGeom>
          <a:solidFill>
            <a:srgbClr val="F7F7F7"/>
          </a:solidFill>
        </p:spPr>
      </p:sp>
      <p:pic>
        <p:nvPicPr>
          <p:cNvPr id="209718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2097185" name="Image 1" descr="preencoded.png"/>
          <p:cNvPicPr>
            <a:picLocks noChangeAspect="1"/>
          </p:cNvPicPr>
          <p:nvPr/>
        </p:nvPicPr>
        <p:blipFill>
          <a:blip r:embed="rId4"/>
          <a:stretch>
            <a:fillRect/>
          </a:stretch>
        </p:blipFill>
        <p:spPr>
          <a:xfrm>
            <a:off x="937260" y="2956560"/>
            <a:ext cx="3611880" cy="2316480"/>
          </a:xfrm>
          <a:prstGeom prst="rect">
            <a:avLst/>
          </a:prstGeom>
        </p:spPr>
      </p:pic>
      <p:sp>
        <p:nvSpPr>
          <p:cNvPr id="1048713" name="Text 2"/>
          <p:cNvSpPr/>
          <p:nvPr/>
        </p:nvSpPr>
        <p:spPr>
          <a:xfrm>
            <a:off x="6350437" y="2324933"/>
            <a:ext cx="7415927" cy="1234202"/>
          </a:xfrm>
          <a:prstGeom prst="rect">
            <a:avLst/>
          </a:prstGeom>
          <a:noFill/>
        </p:spPr>
        <p:txBody>
          <a:bodyPr wrap="square" rtlCol="0" anchor="t"/>
          <a:lstStyle/>
          <a:p>
            <a:pPr marL="0" indent="0">
              <a:lnSpc>
                <a:spcPts val="4860"/>
              </a:lnSpc>
              <a:buNone/>
            </a:pPr>
            <a:r>
              <a:rPr lang="en-US" sz="2800" dirty="0">
                <a:solidFill>
                  <a:srgbClr val="383838"/>
                </a:solidFill>
                <a:latin typeface="Patrick Hand" pitchFamily="34" charset="0"/>
                <a:ea typeface="Patrick Hand" pitchFamily="34" charset="-122"/>
                <a:cs typeface="Patrick Hand" pitchFamily="34" charset="-120"/>
              </a:rPr>
              <a:t>Lessons Learned and the Importance of Adaptation</a:t>
            </a:r>
            <a:endParaRPr lang="en-US" sz="2800" dirty="0"/>
          </a:p>
        </p:txBody>
      </p:sp>
      <p:sp>
        <p:nvSpPr>
          <p:cNvPr id="1048714" name="Text 3"/>
          <p:cNvSpPr/>
          <p:nvPr/>
        </p:nvSpPr>
        <p:spPr>
          <a:xfrm>
            <a:off x="6350437" y="3929420"/>
            <a:ext cx="7415927" cy="1975247"/>
          </a:xfrm>
          <a:prstGeom prst="rect">
            <a:avLst/>
          </a:prstGeom>
          <a:noFill/>
        </p:spPr>
        <p:txBody>
          <a:bodyPr wrap="square" rtlCol="0" anchor="t"/>
          <a:lstStyle/>
          <a:p>
            <a:pPr marL="0" indent="0">
              <a:lnSpc>
                <a:spcPts val="3110"/>
              </a:lnSpc>
              <a:buNone/>
            </a:pPr>
            <a:r>
              <a:rPr lang="en-US" sz="2400" dirty="0">
                <a:solidFill>
                  <a:srgbClr val="383838"/>
                </a:solidFill>
                <a:latin typeface="Patrick Hand" pitchFamily="34" charset="0"/>
                <a:ea typeface="Patrick Hand" pitchFamily="34" charset="-122"/>
                <a:cs typeface="Patrick Hand" pitchFamily="34" charset="-120"/>
              </a:rPr>
              <a:t>McDonald's success in adapting to local cultures has been instrumental in its global dominance. The company has learned the importance of understanding and respecting cultural differences to build successful businesses around the world. Through its commitment to localization, McDonald's has become a symbol of globalization and cultural exchange</a:t>
            </a:r>
            <a:r>
              <a:rPr lang="en-US" sz="1944" dirty="0">
                <a:solidFill>
                  <a:srgbClr val="383838"/>
                </a:solidFill>
                <a:latin typeface="Patrick Hand" pitchFamily="34" charset="0"/>
                <a:ea typeface="Patrick Hand" pitchFamily="34" charset="-122"/>
                <a:cs typeface="Patrick Hand" pitchFamily="34" charset="-120"/>
              </a:rPr>
              <a:t>.</a:t>
            </a:r>
            <a:endParaRPr lang="en-US" sz="1944" dirty="0"/>
          </a:p>
        </p:txBody>
      </p:sp>
      <p:pic>
        <p:nvPicPr>
          <p:cNvPr id="2097186"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1048585" name="Shape 0"/>
          <p:cNvSpPr/>
          <p:nvPr/>
        </p:nvSpPr>
        <p:spPr>
          <a:xfrm>
            <a:off x="0" y="0"/>
            <a:ext cx="14630400" cy="8229600"/>
          </a:xfrm>
          <a:prstGeom prst="rect">
            <a:avLst/>
          </a:prstGeom>
          <a:solidFill>
            <a:srgbClr val="D9D9D9"/>
          </a:solidFill>
        </p:spPr>
      </p:sp>
      <p:sp>
        <p:nvSpPr>
          <p:cNvPr id="1048586" name="Shape 1"/>
          <p:cNvSpPr/>
          <p:nvPr/>
        </p:nvSpPr>
        <p:spPr>
          <a:xfrm>
            <a:off x="0" y="0"/>
            <a:ext cx="14630400" cy="8229600"/>
          </a:xfrm>
          <a:prstGeom prst="rect">
            <a:avLst/>
          </a:prstGeom>
          <a:solidFill>
            <a:srgbClr val="F7F7F7"/>
          </a:solidFill>
        </p:spPr>
      </p:sp>
      <p:pic>
        <p:nvPicPr>
          <p:cNvPr id="2097156"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2097157" name="Image 1" descr="preencoded.png"/>
          <p:cNvPicPr>
            <a:picLocks noChangeAspect="1"/>
          </p:cNvPicPr>
          <p:nvPr/>
        </p:nvPicPr>
        <p:blipFill>
          <a:blip r:embed="rId4"/>
          <a:stretch>
            <a:fillRect/>
          </a:stretch>
        </p:blipFill>
        <p:spPr>
          <a:xfrm>
            <a:off x="9407009" y="2291834"/>
            <a:ext cx="4960263" cy="3645813"/>
          </a:xfrm>
          <a:prstGeom prst="rect">
            <a:avLst/>
          </a:prstGeom>
        </p:spPr>
      </p:pic>
      <p:sp>
        <p:nvSpPr>
          <p:cNvPr id="1048587" name="Text 2"/>
          <p:cNvSpPr/>
          <p:nvPr/>
        </p:nvSpPr>
        <p:spPr>
          <a:xfrm>
            <a:off x="736521" y="579715"/>
            <a:ext cx="4516160" cy="526018"/>
          </a:xfrm>
          <a:prstGeom prst="rect">
            <a:avLst/>
          </a:prstGeom>
          <a:noFill/>
        </p:spPr>
        <p:txBody>
          <a:bodyPr wrap="none" rtlCol="0" anchor="t"/>
          <a:lstStyle/>
          <a:p>
            <a:pPr marL="0" indent="0">
              <a:lnSpc>
                <a:spcPts val="4143"/>
              </a:lnSpc>
              <a:buNone/>
            </a:pPr>
            <a:r>
              <a:rPr lang="en-US" sz="3314" dirty="0">
                <a:solidFill>
                  <a:srgbClr val="383838"/>
                </a:solidFill>
                <a:latin typeface="Patrick Hand" pitchFamily="34" charset="0"/>
                <a:ea typeface="Patrick Hand" pitchFamily="34" charset="-122"/>
                <a:cs typeface="Patrick Hand" pitchFamily="34" charset="-120"/>
              </a:rPr>
              <a:t>Early International Expansion</a:t>
            </a:r>
            <a:endParaRPr lang="en-US" sz="3314" dirty="0"/>
          </a:p>
        </p:txBody>
      </p:sp>
      <p:sp>
        <p:nvSpPr>
          <p:cNvPr id="1048588" name="Shape 3"/>
          <p:cNvSpPr/>
          <p:nvPr/>
        </p:nvSpPr>
        <p:spPr>
          <a:xfrm>
            <a:off x="1040725" y="1421368"/>
            <a:ext cx="22860" cy="6228517"/>
          </a:xfrm>
          <a:prstGeom prst="roundRect">
            <a:avLst>
              <a:gd name="adj" fmla="val 386652"/>
            </a:avLst>
          </a:prstGeom>
          <a:solidFill>
            <a:srgbClr val="CCCCCC"/>
          </a:solidFill>
        </p:spPr>
      </p:sp>
      <p:sp>
        <p:nvSpPr>
          <p:cNvPr id="1048589" name="Shape 4"/>
          <p:cNvSpPr/>
          <p:nvPr/>
        </p:nvSpPr>
        <p:spPr>
          <a:xfrm>
            <a:off x="1265992" y="1883331"/>
            <a:ext cx="736521" cy="22860"/>
          </a:xfrm>
          <a:prstGeom prst="roundRect">
            <a:avLst>
              <a:gd name="adj" fmla="val 386652"/>
            </a:avLst>
          </a:prstGeom>
          <a:solidFill>
            <a:srgbClr val="CCCCCC"/>
          </a:solidFill>
        </p:spPr>
      </p:sp>
      <p:sp>
        <p:nvSpPr>
          <p:cNvPr id="1048590" name="Shape 5"/>
          <p:cNvSpPr/>
          <p:nvPr/>
        </p:nvSpPr>
        <p:spPr>
          <a:xfrm>
            <a:off x="815459" y="1658064"/>
            <a:ext cx="473393" cy="473393"/>
          </a:xfrm>
          <a:prstGeom prst="roundRect">
            <a:avLst>
              <a:gd name="adj" fmla="val 18671"/>
            </a:avLst>
          </a:prstGeom>
          <a:solidFill>
            <a:srgbClr val="E6E6E6"/>
          </a:solidFill>
          <a:ln w="7620">
            <a:solidFill>
              <a:srgbClr val="CCCCCC"/>
            </a:solidFill>
            <a:prstDash val="solid"/>
          </a:ln>
        </p:spPr>
      </p:sp>
      <p:sp>
        <p:nvSpPr>
          <p:cNvPr id="1048591" name="Text 6"/>
          <p:cNvSpPr/>
          <p:nvPr/>
        </p:nvSpPr>
        <p:spPr>
          <a:xfrm>
            <a:off x="1006316" y="1768435"/>
            <a:ext cx="91678" cy="252532"/>
          </a:xfrm>
          <a:prstGeom prst="rect">
            <a:avLst/>
          </a:prstGeom>
          <a:noFill/>
        </p:spPr>
        <p:txBody>
          <a:bodyPr wrap="none" rtlCol="0" anchor="t"/>
          <a:lstStyle/>
          <a:p>
            <a:pPr marL="0" indent="0" algn="ctr">
              <a:lnSpc>
                <a:spcPts val="1988"/>
              </a:lnSpc>
              <a:buNone/>
            </a:pPr>
            <a:r>
              <a:rPr lang="en-US" sz="1988" dirty="0">
                <a:solidFill>
                  <a:srgbClr val="383838"/>
                </a:solidFill>
                <a:latin typeface="Patrick Hand" pitchFamily="34" charset="0"/>
                <a:ea typeface="Patrick Hand" pitchFamily="34" charset="-122"/>
                <a:cs typeface="Patrick Hand" pitchFamily="34" charset="-120"/>
              </a:rPr>
              <a:t>1</a:t>
            </a:r>
            <a:endParaRPr lang="en-US" sz="1988" dirty="0"/>
          </a:p>
        </p:txBody>
      </p:sp>
      <p:sp>
        <p:nvSpPr>
          <p:cNvPr id="1048592" name="Text 7"/>
          <p:cNvSpPr/>
          <p:nvPr/>
        </p:nvSpPr>
        <p:spPr>
          <a:xfrm>
            <a:off x="2209562" y="1631752"/>
            <a:ext cx="2104430" cy="263128"/>
          </a:xfrm>
          <a:prstGeom prst="rect">
            <a:avLst/>
          </a:prstGeom>
          <a:noFill/>
        </p:spPr>
        <p:txBody>
          <a:bodyPr wrap="none" rtlCol="0" anchor="t"/>
          <a:lstStyle/>
          <a:p>
            <a:pPr marL="0" indent="0" algn="l">
              <a:lnSpc>
                <a:spcPts val="2071"/>
              </a:lnSpc>
              <a:buNone/>
            </a:pPr>
            <a:r>
              <a:rPr lang="en-US" sz="2400" dirty="0">
                <a:solidFill>
                  <a:srgbClr val="383838"/>
                </a:solidFill>
                <a:latin typeface="Patrick Hand" pitchFamily="34" charset="0"/>
                <a:ea typeface="Patrick Hand" pitchFamily="34" charset="-122"/>
                <a:cs typeface="Patrick Hand" pitchFamily="34" charset="-120"/>
              </a:rPr>
              <a:t>1967</a:t>
            </a:r>
            <a:endParaRPr lang="en-US" sz="2400" dirty="0"/>
          </a:p>
        </p:txBody>
      </p:sp>
      <p:sp>
        <p:nvSpPr>
          <p:cNvPr id="1048593" name="Text 8"/>
          <p:cNvSpPr/>
          <p:nvPr/>
        </p:nvSpPr>
        <p:spPr>
          <a:xfrm>
            <a:off x="2007154" y="2021086"/>
            <a:ext cx="6197918" cy="336709"/>
          </a:xfrm>
          <a:prstGeom prst="rect">
            <a:avLst/>
          </a:prstGeom>
          <a:noFill/>
        </p:spPr>
        <p:txBody>
          <a:bodyPr wrap="none" rtlCol="0" anchor="t"/>
          <a:lstStyle/>
          <a:p>
            <a:pPr marL="0" indent="0" algn="l">
              <a:lnSpc>
                <a:spcPts val="2651"/>
              </a:lnSpc>
              <a:buNone/>
            </a:pPr>
            <a:r>
              <a:rPr lang="en-US" sz="2400" dirty="0">
                <a:solidFill>
                  <a:srgbClr val="383838"/>
                </a:solidFill>
                <a:latin typeface="Patrick Hand" pitchFamily="34" charset="0"/>
                <a:ea typeface="Patrick Hand" pitchFamily="34" charset="-122"/>
                <a:cs typeface="Patrick Hand" pitchFamily="34" charset="-120"/>
              </a:rPr>
              <a:t>McDonald's opened its first international restaurant in Canada.</a:t>
            </a:r>
            <a:endParaRPr lang="en-US" sz="2400" dirty="0"/>
          </a:p>
        </p:txBody>
      </p:sp>
      <p:sp>
        <p:nvSpPr>
          <p:cNvPr id="1048594" name="Shape 9"/>
          <p:cNvSpPr/>
          <p:nvPr/>
        </p:nvSpPr>
        <p:spPr>
          <a:xfrm>
            <a:off x="1265992" y="3240524"/>
            <a:ext cx="736521" cy="22860"/>
          </a:xfrm>
          <a:prstGeom prst="roundRect">
            <a:avLst>
              <a:gd name="adj" fmla="val 386652"/>
            </a:avLst>
          </a:prstGeom>
          <a:solidFill>
            <a:srgbClr val="CCCCCC"/>
          </a:solidFill>
        </p:spPr>
      </p:sp>
      <p:sp>
        <p:nvSpPr>
          <p:cNvPr id="1048595" name="Shape 10"/>
          <p:cNvSpPr/>
          <p:nvPr/>
        </p:nvSpPr>
        <p:spPr>
          <a:xfrm>
            <a:off x="815459" y="3015258"/>
            <a:ext cx="473393" cy="473393"/>
          </a:xfrm>
          <a:prstGeom prst="roundRect">
            <a:avLst>
              <a:gd name="adj" fmla="val 18671"/>
            </a:avLst>
          </a:prstGeom>
          <a:solidFill>
            <a:srgbClr val="E6E6E6"/>
          </a:solidFill>
          <a:ln w="7620">
            <a:solidFill>
              <a:srgbClr val="CCCCCC"/>
            </a:solidFill>
            <a:prstDash val="solid"/>
          </a:ln>
        </p:spPr>
      </p:sp>
      <p:sp>
        <p:nvSpPr>
          <p:cNvPr id="1048596" name="Text 11"/>
          <p:cNvSpPr/>
          <p:nvPr/>
        </p:nvSpPr>
        <p:spPr>
          <a:xfrm>
            <a:off x="992981" y="3125629"/>
            <a:ext cx="118229" cy="252532"/>
          </a:xfrm>
          <a:prstGeom prst="rect">
            <a:avLst/>
          </a:prstGeom>
          <a:noFill/>
        </p:spPr>
        <p:txBody>
          <a:bodyPr wrap="none" rtlCol="0" anchor="t"/>
          <a:lstStyle/>
          <a:p>
            <a:pPr marL="0" indent="0" algn="ctr">
              <a:lnSpc>
                <a:spcPts val="1988"/>
              </a:lnSpc>
              <a:buNone/>
            </a:pPr>
            <a:r>
              <a:rPr lang="en-US" sz="1988" dirty="0">
                <a:solidFill>
                  <a:srgbClr val="383838"/>
                </a:solidFill>
                <a:latin typeface="Patrick Hand" pitchFamily="34" charset="0"/>
                <a:ea typeface="Patrick Hand" pitchFamily="34" charset="-122"/>
                <a:cs typeface="Patrick Hand" pitchFamily="34" charset="-120"/>
              </a:rPr>
              <a:t>2</a:t>
            </a:r>
            <a:endParaRPr lang="en-US" sz="1988" dirty="0"/>
          </a:p>
        </p:txBody>
      </p:sp>
      <p:sp>
        <p:nvSpPr>
          <p:cNvPr id="1048597" name="Text 12"/>
          <p:cNvSpPr/>
          <p:nvPr/>
        </p:nvSpPr>
        <p:spPr>
          <a:xfrm>
            <a:off x="2209562" y="2988945"/>
            <a:ext cx="2104430" cy="263128"/>
          </a:xfrm>
          <a:prstGeom prst="rect">
            <a:avLst/>
          </a:prstGeom>
          <a:noFill/>
        </p:spPr>
        <p:txBody>
          <a:bodyPr wrap="none" rtlCol="0" anchor="t"/>
          <a:lstStyle/>
          <a:p>
            <a:pPr marL="0" indent="0" algn="l">
              <a:lnSpc>
                <a:spcPts val="2071"/>
              </a:lnSpc>
              <a:buNone/>
            </a:pPr>
            <a:r>
              <a:rPr lang="en-US" sz="2400" dirty="0">
                <a:solidFill>
                  <a:srgbClr val="383838"/>
                </a:solidFill>
                <a:latin typeface="Patrick Hand" pitchFamily="34" charset="0"/>
                <a:ea typeface="Patrick Hand" pitchFamily="34" charset="-122"/>
                <a:cs typeface="Patrick Hand" pitchFamily="34" charset="-120"/>
              </a:rPr>
              <a:t>1971</a:t>
            </a:r>
            <a:endParaRPr lang="en-US" sz="2400" dirty="0"/>
          </a:p>
        </p:txBody>
      </p:sp>
      <p:sp>
        <p:nvSpPr>
          <p:cNvPr id="1048598" name="Text 13"/>
          <p:cNvSpPr/>
          <p:nvPr/>
        </p:nvSpPr>
        <p:spPr>
          <a:xfrm>
            <a:off x="2209562" y="3378279"/>
            <a:ext cx="6197918" cy="673418"/>
          </a:xfrm>
          <a:prstGeom prst="rect">
            <a:avLst/>
          </a:prstGeom>
          <a:noFill/>
        </p:spPr>
        <p:txBody>
          <a:bodyPr wrap="square" rtlCol="0" anchor="t"/>
          <a:lstStyle/>
          <a:p>
            <a:pPr marL="0" indent="0" algn="l">
              <a:lnSpc>
                <a:spcPts val="2651"/>
              </a:lnSpc>
              <a:buNone/>
            </a:pPr>
            <a:r>
              <a:rPr lang="en-US" sz="2400" dirty="0">
                <a:solidFill>
                  <a:srgbClr val="383838"/>
                </a:solidFill>
                <a:latin typeface="Patrick Hand" pitchFamily="34" charset="0"/>
                <a:ea typeface="Patrick Hand" pitchFamily="34" charset="-122"/>
                <a:cs typeface="Patrick Hand" pitchFamily="34" charset="-120"/>
              </a:rPr>
              <a:t>The company expanded into Japan, marking a major step towards global domination.</a:t>
            </a:r>
            <a:endParaRPr lang="en-US" sz="2400" dirty="0"/>
          </a:p>
        </p:txBody>
      </p:sp>
      <p:sp>
        <p:nvSpPr>
          <p:cNvPr id="1048599" name="Shape 14"/>
          <p:cNvSpPr/>
          <p:nvPr/>
        </p:nvSpPr>
        <p:spPr>
          <a:xfrm>
            <a:off x="1265992" y="4934426"/>
            <a:ext cx="736521" cy="22860"/>
          </a:xfrm>
          <a:prstGeom prst="roundRect">
            <a:avLst>
              <a:gd name="adj" fmla="val 386652"/>
            </a:avLst>
          </a:prstGeom>
          <a:solidFill>
            <a:srgbClr val="CCCCCC"/>
          </a:solidFill>
        </p:spPr>
      </p:sp>
      <p:sp>
        <p:nvSpPr>
          <p:cNvPr id="1048600" name="Shape 15"/>
          <p:cNvSpPr/>
          <p:nvPr/>
        </p:nvSpPr>
        <p:spPr>
          <a:xfrm>
            <a:off x="815459" y="4709160"/>
            <a:ext cx="473393" cy="473393"/>
          </a:xfrm>
          <a:prstGeom prst="roundRect">
            <a:avLst>
              <a:gd name="adj" fmla="val 18671"/>
            </a:avLst>
          </a:prstGeom>
          <a:solidFill>
            <a:srgbClr val="E6E6E6"/>
          </a:solidFill>
          <a:ln w="7620">
            <a:solidFill>
              <a:srgbClr val="CCCCCC"/>
            </a:solidFill>
            <a:prstDash val="solid"/>
          </a:ln>
        </p:spPr>
      </p:sp>
      <p:sp>
        <p:nvSpPr>
          <p:cNvPr id="1048601" name="Text 16"/>
          <p:cNvSpPr/>
          <p:nvPr/>
        </p:nvSpPr>
        <p:spPr>
          <a:xfrm>
            <a:off x="995601" y="4819531"/>
            <a:ext cx="113109" cy="252532"/>
          </a:xfrm>
          <a:prstGeom prst="rect">
            <a:avLst/>
          </a:prstGeom>
          <a:noFill/>
        </p:spPr>
        <p:txBody>
          <a:bodyPr wrap="none" rtlCol="0" anchor="t"/>
          <a:lstStyle/>
          <a:p>
            <a:pPr marL="0" indent="0" algn="ctr">
              <a:lnSpc>
                <a:spcPts val="1988"/>
              </a:lnSpc>
              <a:buNone/>
            </a:pPr>
            <a:r>
              <a:rPr lang="en-US" sz="1988" dirty="0">
                <a:solidFill>
                  <a:srgbClr val="383838"/>
                </a:solidFill>
                <a:latin typeface="Patrick Hand" pitchFamily="34" charset="0"/>
                <a:ea typeface="Patrick Hand" pitchFamily="34" charset="-122"/>
                <a:cs typeface="Patrick Hand" pitchFamily="34" charset="-120"/>
              </a:rPr>
              <a:t>3</a:t>
            </a:r>
            <a:endParaRPr lang="en-US" sz="1988" dirty="0"/>
          </a:p>
        </p:txBody>
      </p:sp>
      <p:sp>
        <p:nvSpPr>
          <p:cNvPr id="1048602" name="Text 17"/>
          <p:cNvSpPr/>
          <p:nvPr/>
        </p:nvSpPr>
        <p:spPr>
          <a:xfrm>
            <a:off x="2209562" y="4682847"/>
            <a:ext cx="2104430" cy="263128"/>
          </a:xfrm>
          <a:prstGeom prst="rect">
            <a:avLst/>
          </a:prstGeom>
          <a:noFill/>
        </p:spPr>
        <p:txBody>
          <a:bodyPr wrap="none" rtlCol="0" anchor="t"/>
          <a:lstStyle/>
          <a:p>
            <a:pPr marL="0" indent="0" algn="l">
              <a:lnSpc>
                <a:spcPts val="2071"/>
              </a:lnSpc>
              <a:buNone/>
            </a:pPr>
            <a:r>
              <a:rPr lang="en-US" sz="2400" dirty="0">
                <a:solidFill>
                  <a:srgbClr val="383838"/>
                </a:solidFill>
                <a:latin typeface="Patrick Hand" pitchFamily="34" charset="0"/>
                <a:ea typeface="Patrick Hand" pitchFamily="34" charset="-122"/>
                <a:cs typeface="Patrick Hand" pitchFamily="34" charset="-120"/>
              </a:rPr>
              <a:t>1975</a:t>
            </a:r>
            <a:endParaRPr lang="en-US" sz="2400" dirty="0"/>
          </a:p>
        </p:txBody>
      </p:sp>
      <p:sp>
        <p:nvSpPr>
          <p:cNvPr id="1048603" name="Text 18"/>
          <p:cNvSpPr/>
          <p:nvPr/>
        </p:nvSpPr>
        <p:spPr>
          <a:xfrm>
            <a:off x="2209562" y="5072182"/>
            <a:ext cx="6197918" cy="673418"/>
          </a:xfrm>
          <a:prstGeom prst="rect">
            <a:avLst/>
          </a:prstGeom>
          <a:noFill/>
        </p:spPr>
        <p:txBody>
          <a:bodyPr wrap="square" rtlCol="0" anchor="t"/>
          <a:lstStyle/>
          <a:p>
            <a:pPr marL="0" indent="0" algn="l">
              <a:lnSpc>
                <a:spcPts val="2651"/>
              </a:lnSpc>
              <a:buNone/>
            </a:pPr>
            <a:r>
              <a:rPr lang="en-US" sz="2400" dirty="0">
                <a:solidFill>
                  <a:srgbClr val="383838"/>
                </a:solidFill>
                <a:latin typeface="Patrick Hand" pitchFamily="34" charset="0"/>
                <a:ea typeface="Patrick Hand" pitchFamily="34" charset="-122"/>
                <a:cs typeface="Patrick Hand" pitchFamily="34" charset="-120"/>
              </a:rPr>
              <a:t>McDonald's continued its global expansion by opening its first restaurant in Europe in the Netherlands.</a:t>
            </a:r>
            <a:endParaRPr lang="en-US" sz="2400" dirty="0"/>
          </a:p>
        </p:txBody>
      </p:sp>
      <p:sp>
        <p:nvSpPr>
          <p:cNvPr id="1048604" name="Shape 19"/>
          <p:cNvSpPr/>
          <p:nvPr/>
        </p:nvSpPr>
        <p:spPr>
          <a:xfrm>
            <a:off x="1265992" y="6628328"/>
            <a:ext cx="736521" cy="22860"/>
          </a:xfrm>
          <a:prstGeom prst="roundRect">
            <a:avLst>
              <a:gd name="adj" fmla="val 386652"/>
            </a:avLst>
          </a:prstGeom>
          <a:solidFill>
            <a:srgbClr val="CCCCCC"/>
          </a:solidFill>
        </p:spPr>
      </p:sp>
      <p:sp>
        <p:nvSpPr>
          <p:cNvPr id="1048605" name="Shape 20"/>
          <p:cNvSpPr/>
          <p:nvPr/>
        </p:nvSpPr>
        <p:spPr>
          <a:xfrm>
            <a:off x="815459" y="6403062"/>
            <a:ext cx="473393" cy="473393"/>
          </a:xfrm>
          <a:prstGeom prst="roundRect">
            <a:avLst>
              <a:gd name="adj" fmla="val 18671"/>
            </a:avLst>
          </a:prstGeom>
          <a:solidFill>
            <a:srgbClr val="E6E6E6"/>
          </a:solidFill>
          <a:ln w="7620">
            <a:solidFill>
              <a:srgbClr val="CCCCCC"/>
            </a:solidFill>
            <a:prstDash val="solid"/>
          </a:ln>
        </p:spPr>
      </p:sp>
      <p:sp>
        <p:nvSpPr>
          <p:cNvPr id="1048606" name="Text 21"/>
          <p:cNvSpPr/>
          <p:nvPr/>
        </p:nvSpPr>
        <p:spPr>
          <a:xfrm>
            <a:off x="1004768" y="6513433"/>
            <a:ext cx="94655" cy="252532"/>
          </a:xfrm>
          <a:prstGeom prst="rect">
            <a:avLst/>
          </a:prstGeom>
          <a:noFill/>
        </p:spPr>
        <p:txBody>
          <a:bodyPr wrap="none" rtlCol="0" anchor="t"/>
          <a:lstStyle/>
          <a:p>
            <a:pPr marL="0" indent="0" algn="ctr">
              <a:lnSpc>
                <a:spcPts val="1988"/>
              </a:lnSpc>
              <a:buNone/>
            </a:pPr>
            <a:r>
              <a:rPr lang="en-US" sz="1988" dirty="0">
                <a:solidFill>
                  <a:srgbClr val="383838"/>
                </a:solidFill>
                <a:latin typeface="Patrick Hand" pitchFamily="34" charset="0"/>
                <a:ea typeface="Patrick Hand" pitchFamily="34" charset="-122"/>
                <a:cs typeface="Patrick Hand" pitchFamily="34" charset="-120"/>
              </a:rPr>
              <a:t>4</a:t>
            </a:r>
            <a:endParaRPr lang="en-US" sz="1988" dirty="0"/>
          </a:p>
        </p:txBody>
      </p:sp>
      <p:sp>
        <p:nvSpPr>
          <p:cNvPr id="1048607" name="Text 22"/>
          <p:cNvSpPr/>
          <p:nvPr/>
        </p:nvSpPr>
        <p:spPr>
          <a:xfrm>
            <a:off x="2209562" y="6376749"/>
            <a:ext cx="2104430" cy="263128"/>
          </a:xfrm>
          <a:prstGeom prst="rect">
            <a:avLst/>
          </a:prstGeom>
          <a:noFill/>
        </p:spPr>
        <p:txBody>
          <a:bodyPr wrap="none" rtlCol="0" anchor="t"/>
          <a:lstStyle/>
          <a:p>
            <a:pPr marL="0" indent="0" algn="l">
              <a:lnSpc>
                <a:spcPts val="2071"/>
              </a:lnSpc>
              <a:buNone/>
            </a:pPr>
            <a:r>
              <a:rPr lang="en-US" sz="2400" dirty="0">
                <a:solidFill>
                  <a:srgbClr val="383838"/>
                </a:solidFill>
                <a:latin typeface="Patrick Hand" pitchFamily="34" charset="0"/>
                <a:ea typeface="Patrick Hand" pitchFamily="34" charset="-122"/>
                <a:cs typeface="Patrick Hand" pitchFamily="34" charset="-120"/>
              </a:rPr>
              <a:t>1980s</a:t>
            </a:r>
            <a:endParaRPr lang="en-US" sz="2400" dirty="0"/>
          </a:p>
        </p:txBody>
      </p:sp>
      <p:sp>
        <p:nvSpPr>
          <p:cNvPr id="1048608" name="Text 23"/>
          <p:cNvSpPr/>
          <p:nvPr/>
        </p:nvSpPr>
        <p:spPr>
          <a:xfrm>
            <a:off x="2209562" y="6766084"/>
            <a:ext cx="6197918" cy="673418"/>
          </a:xfrm>
          <a:prstGeom prst="rect">
            <a:avLst/>
          </a:prstGeom>
          <a:noFill/>
        </p:spPr>
        <p:txBody>
          <a:bodyPr wrap="square" rtlCol="0" anchor="t"/>
          <a:lstStyle/>
          <a:p>
            <a:pPr marL="0" indent="0" algn="l">
              <a:lnSpc>
                <a:spcPts val="2651"/>
              </a:lnSpc>
              <a:buNone/>
            </a:pPr>
            <a:r>
              <a:rPr lang="en-US" sz="2400" dirty="0">
                <a:solidFill>
                  <a:srgbClr val="383838"/>
                </a:solidFill>
                <a:latin typeface="Patrick Hand" pitchFamily="34" charset="0"/>
                <a:ea typeface="Patrick Hand" pitchFamily="34" charset="-122"/>
                <a:cs typeface="Patrick Hand" pitchFamily="34" charset="-120"/>
              </a:rPr>
              <a:t>McDonald's rapidly expanded into new markets across Asia, South America, and Africa.</a:t>
            </a:r>
            <a:endParaRPr lang="en-US" sz="2400" dirty="0"/>
          </a:p>
        </p:txBody>
      </p:sp>
      <p:pic>
        <p:nvPicPr>
          <p:cNvPr id="2097158"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1048612" name="Shape 0"/>
          <p:cNvSpPr/>
          <p:nvPr/>
        </p:nvSpPr>
        <p:spPr>
          <a:xfrm>
            <a:off x="0" y="0"/>
            <a:ext cx="14630400" cy="8229600"/>
          </a:xfrm>
          <a:prstGeom prst="rect">
            <a:avLst/>
          </a:prstGeom>
          <a:solidFill>
            <a:srgbClr val="D9D9D9"/>
          </a:solidFill>
        </p:spPr>
      </p:sp>
      <p:sp>
        <p:nvSpPr>
          <p:cNvPr id="1048613" name="Shape 1"/>
          <p:cNvSpPr/>
          <p:nvPr/>
        </p:nvSpPr>
        <p:spPr>
          <a:xfrm>
            <a:off x="0" y="0"/>
            <a:ext cx="14630400" cy="8229600"/>
          </a:xfrm>
          <a:prstGeom prst="rect">
            <a:avLst/>
          </a:prstGeom>
          <a:solidFill>
            <a:srgbClr val="F7F7F7"/>
          </a:solidFill>
        </p:spPr>
      </p:sp>
      <p:sp>
        <p:nvSpPr>
          <p:cNvPr id="1048614" name="Text 2"/>
          <p:cNvSpPr/>
          <p:nvPr/>
        </p:nvSpPr>
        <p:spPr>
          <a:xfrm>
            <a:off x="864037" y="2318742"/>
            <a:ext cx="4937760" cy="617101"/>
          </a:xfrm>
          <a:prstGeom prst="rect">
            <a:avLst/>
          </a:prstGeom>
          <a:noFill/>
        </p:spPr>
        <p:txBody>
          <a:bodyPr wrap="none" rtlCol="0" anchor="t"/>
          <a:lstStyle/>
          <a:p>
            <a:pPr marL="0" indent="0">
              <a:lnSpc>
                <a:spcPts val="4860"/>
              </a:lnSpc>
              <a:buNone/>
            </a:pPr>
            <a:r>
              <a:rPr lang="en-US" sz="3888" dirty="0">
                <a:solidFill>
                  <a:srgbClr val="383838"/>
                </a:solidFill>
                <a:latin typeface="Patrick Hand" pitchFamily="34" charset="0"/>
                <a:ea typeface="Patrick Hand" pitchFamily="34" charset="-122"/>
                <a:cs typeface="Patrick Hand" pitchFamily="34" charset="-120"/>
              </a:rPr>
              <a:t>Challenges of Adaptation</a:t>
            </a:r>
            <a:endParaRPr lang="en-US" sz="3888" dirty="0"/>
          </a:p>
        </p:txBody>
      </p:sp>
      <p:sp>
        <p:nvSpPr>
          <p:cNvPr id="1048615" name="Text 3"/>
          <p:cNvSpPr/>
          <p:nvPr/>
        </p:nvSpPr>
        <p:spPr>
          <a:xfrm>
            <a:off x="864037" y="3552944"/>
            <a:ext cx="2468880" cy="308610"/>
          </a:xfrm>
          <a:prstGeom prst="rect">
            <a:avLst/>
          </a:prstGeom>
          <a:noFill/>
        </p:spPr>
        <p:txBody>
          <a:bodyPr wrap="none" rtlCol="0" anchor="t"/>
          <a:lstStyle/>
          <a:p>
            <a:pPr marL="0" indent="0">
              <a:lnSpc>
                <a:spcPts val="2430"/>
              </a:lnSpc>
              <a:buNone/>
            </a:pPr>
            <a:r>
              <a:rPr lang="en-US" sz="2400" b="1" dirty="0">
                <a:solidFill>
                  <a:srgbClr val="383838"/>
                </a:solidFill>
                <a:latin typeface="Patrick Hand" pitchFamily="34" charset="0"/>
                <a:ea typeface="Patrick Hand" pitchFamily="34" charset="-122"/>
                <a:cs typeface="Patrick Hand" pitchFamily="34" charset="-120"/>
              </a:rPr>
              <a:t>Dietary Preferences</a:t>
            </a:r>
            <a:endParaRPr lang="en-US" sz="2400" b="1" dirty="0"/>
          </a:p>
        </p:txBody>
      </p:sp>
      <p:sp>
        <p:nvSpPr>
          <p:cNvPr id="1048616" name="Text 4"/>
          <p:cNvSpPr/>
          <p:nvPr/>
        </p:nvSpPr>
        <p:spPr>
          <a:xfrm>
            <a:off x="864037" y="4108371"/>
            <a:ext cx="3898821" cy="1185148"/>
          </a:xfrm>
          <a:prstGeom prst="rect">
            <a:avLst/>
          </a:prstGeom>
          <a:noFill/>
        </p:spPr>
        <p:txBody>
          <a:bodyPr wrap="square" rtlCol="0" anchor="t"/>
          <a:lstStyle/>
          <a:p>
            <a:pPr marL="0" indent="0">
              <a:lnSpc>
                <a:spcPts val="3110"/>
              </a:lnSpc>
              <a:buNone/>
            </a:pPr>
            <a:r>
              <a:rPr lang="en-US" sz="2400" dirty="0">
                <a:solidFill>
                  <a:srgbClr val="383838"/>
                </a:solidFill>
                <a:latin typeface="Patrick Hand" pitchFamily="34" charset="0"/>
                <a:ea typeface="Patrick Hand" pitchFamily="34" charset="-122"/>
                <a:cs typeface="Patrick Hand" pitchFamily="34" charset="-120"/>
              </a:rPr>
              <a:t>Different cultures have diverse dietary preferences, and McDonald's had to adapt its menu accordingly.</a:t>
            </a:r>
            <a:endParaRPr lang="en-US" sz="2400" dirty="0"/>
          </a:p>
        </p:txBody>
      </p:sp>
      <p:sp>
        <p:nvSpPr>
          <p:cNvPr id="1048617" name="Text 5"/>
          <p:cNvSpPr/>
          <p:nvPr/>
        </p:nvSpPr>
        <p:spPr>
          <a:xfrm>
            <a:off x="5372695" y="3552944"/>
            <a:ext cx="2468880" cy="308610"/>
          </a:xfrm>
          <a:prstGeom prst="rect">
            <a:avLst/>
          </a:prstGeom>
          <a:noFill/>
        </p:spPr>
        <p:txBody>
          <a:bodyPr wrap="none" rtlCol="0" anchor="t"/>
          <a:lstStyle/>
          <a:p>
            <a:pPr marL="0" indent="0">
              <a:lnSpc>
                <a:spcPts val="2430"/>
              </a:lnSpc>
              <a:buNone/>
            </a:pPr>
            <a:r>
              <a:rPr lang="en-US" sz="2400" b="1" dirty="0">
                <a:solidFill>
                  <a:srgbClr val="383838"/>
                </a:solidFill>
                <a:latin typeface="Patrick Hand" pitchFamily="34" charset="0"/>
                <a:ea typeface="Patrick Hand" pitchFamily="34" charset="-122"/>
                <a:cs typeface="Patrick Hand" pitchFamily="34" charset="-120"/>
              </a:rPr>
              <a:t>Religious Beliefs</a:t>
            </a:r>
            <a:endParaRPr lang="en-US" sz="2400" b="1" dirty="0"/>
          </a:p>
        </p:txBody>
      </p:sp>
      <p:sp>
        <p:nvSpPr>
          <p:cNvPr id="1048618" name="Text 6"/>
          <p:cNvSpPr/>
          <p:nvPr/>
        </p:nvSpPr>
        <p:spPr>
          <a:xfrm>
            <a:off x="5372695" y="4108371"/>
            <a:ext cx="3898821" cy="1580198"/>
          </a:xfrm>
          <a:prstGeom prst="rect">
            <a:avLst/>
          </a:prstGeom>
          <a:noFill/>
        </p:spPr>
        <p:txBody>
          <a:bodyPr wrap="square" rtlCol="0" anchor="t"/>
          <a:lstStyle/>
          <a:p>
            <a:pPr marL="0" indent="0">
              <a:lnSpc>
                <a:spcPts val="3110"/>
              </a:lnSpc>
              <a:buNone/>
            </a:pPr>
            <a:r>
              <a:rPr lang="en-US" sz="2400" dirty="0">
                <a:solidFill>
                  <a:srgbClr val="383838"/>
                </a:solidFill>
                <a:latin typeface="Patrick Hand" pitchFamily="34" charset="0"/>
                <a:ea typeface="Patrick Hand" pitchFamily="34" charset="-122"/>
                <a:cs typeface="Patrick Hand" pitchFamily="34" charset="-120"/>
              </a:rPr>
              <a:t>McDonald's had to consider religious beliefs and dietary restrictions when developing its menus, especially in regions with a significant Muslim population.</a:t>
            </a:r>
            <a:endParaRPr lang="en-US" sz="2400" dirty="0"/>
          </a:p>
        </p:txBody>
      </p:sp>
      <p:sp>
        <p:nvSpPr>
          <p:cNvPr id="1048619" name="Text 7"/>
          <p:cNvSpPr/>
          <p:nvPr/>
        </p:nvSpPr>
        <p:spPr>
          <a:xfrm>
            <a:off x="9881354" y="3552944"/>
            <a:ext cx="2468880" cy="308610"/>
          </a:xfrm>
          <a:prstGeom prst="rect">
            <a:avLst/>
          </a:prstGeom>
          <a:noFill/>
        </p:spPr>
        <p:txBody>
          <a:bodyPr wrap="none" rtlCol="0" anchor="t"/>
          <a:lstStyle/>
          <a:p>
            <a:pPr marL="0" indent="0">
              <a:lnSpc>
                <a:spcPts val="2430"/>
              </a:lnSpc>
              <a:buNone/>
            </a:pPr>
            <a:r>
              <a:rPr lang="en-US" sz="2400" b="1" dirty="0">
                <a:solidFill>
                  <a:srgbClr val="383838"/>
                </a:solidFill>
                <a:latin typeface="Patrick Hand" pitchFamily="34" charset="0"/>
                <a:ea typeface="Patrick Hand" pitchFamily="34" charset="-122"/>
                <a:cs typeface="Patrick Hand" pitchFamily="34" charset="-120"/>
              </a:rPr>
              <a:t>Social Norms</a:t>
            </a:r>
            <a:endParaRPr lang="en-US" sz="2400" b="1" dirty="0"/>
          </a:p>
        </p:txBody>
      </p:sp>
      <p:sp>
        <p:nvSpPr>
          <p:cNvPr id="1048620" name="Text 8"/>
          <p:cNvSpPr/>
          <p:nvPr/>
        </p:nvSpPr>
        <p:spPr>
          <a:xfrm>
            <a:off x="9881354" y="4108371"/>
            <a:ext cx="3898821" cy="1185148"/>
          </a:xfrm>
          <a:prstGeom prst="rect">
            <a:avLst/>
          </a:prstGeom>
          <a:noFill/>
        </p:spPr>
        <p:txBody>
          <a:bodyPr wrap="square" rtlCol="0" anchor="t"/>
          <a:lstStyle/>
          <a:p>
            <a:pPr marL="0" indent="0">
              <a:lnSpc>
                <a:spcPts val="3110"/>
              </a:lnSpc>
              <a:buNone/>
            </a:pPr>
            <a:r>
              <a:rPr lang="en-US" sz="2400" dirty="0">
                <a:solidFill>
                  <a:srgbClr val="383838"/>
                </a:solidFill>
                <a:latin typeface="Patrick Hand" pitchFamily="34" charset="0"/>
                <a:ea typeface="Patrick Hand" pitchFamily="34" charset="-122"/>
                <a:cs typeface="Patrick Hand" pitchFamily="34" charset="-120"/>
              </a:rPr>
              <a:t>McDonald's needed to adjust its marketing strategies and restaurant designs to align with local social norms</a:t>
            </a:r>
            <a:r>
              <a:rPr lang="en-US" sz="1944" dirty="0">
                <a:solidFill>
                  <a:srgbClr val="383838"/>
                </a:solidFill>
                <a:latin typeface="Patrick Hand" pitchFamily="34" charset="0"/>
                <a:ea typeface="Patrick Hand" pitchFamily="34" charset="-122"/>
                <a:cs typeface="Patrick Hand" pitchFamily="34" charset="-120"/>
              </a:rPr>
              <a:t>.</a:t>
            </a:r>
            <a:endParaRPr lang="en-US" sz="1944" dirty="0"/>
          </a:p>
        </p:txBody>
      </p:sp>
      <p:pic>
        <p:nvPicPr>
          <p:cNvPr id="2097159"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1048624" name="Shape 0"/>
          <p:cNvSpPr/>
          <p:nvPr/>
        </p:nvSpPr>
        <p:spPr>
          <a:xfrm>
            <a:off x="0" y="0"/>
            <a:ext cx="14630400" cy="8229600"/>
          </a:xfrm>
          <a:prstGeom prst="rect">
            <a:avLst/>
          </a:prstGeom>
          <a:solidFill>
            <a:srgbClr val="D9D9D9"/>
          </a:solidFill>
        </p:spPr>
      </p:sp>
      <p:sp>
        <p:nvSpPr>
          <p:cNvPr id="1048625" name="Shape 1"/>
          <p:cNvSpPr/>
          <p:nvPr/>
        </p:nvSpPr>
        <p:spPr>
          <a:xfrm>
            <a:off x="12177" y="-357"/>
            <a:ext cx="14630400" cy="8229957"/>
          </a:xfrm>
          <a:prstGeom prst="rect">
            <a:avLst/>
          </a:prstGeom>
          <a:solidFill>
            <a:srgbClr val="F7F7F7"/>
          </a:solidFill>
        </p:spPr>
      </p:sp>
      <p:pic>
        <p:nvPicPr>
          <p:cNvPr id="2097160" name="Image 0" descr="preencoded.png"/>
          <p:cNvPicPr>
            <a:picLocks noChangeAspect="1"/>
          </p:cNvPicPr>
          <p:nvPr/>
        </p:nvPicPr>
        <p:blipFill>
          <a:blip r:embed="rId3"/>
          <a:stretch>
            <a:fillRect/>
          </a:stretch>
        </p:blipFill>
        <p:spPr>
          <a:xfrm>
            <a:off x="0" y="0"/>
            <a:ext cx="5486400" cy="8229957"/>
          </a:xfrm>
          <a:prstGeom prst="rect">
            <a:avLst/>
          </a:prstGeom>
        </p:spPr>
      </p:pic>
      <p:pic>
        <p:nvPicPr>
          <p:cNvPr id="2097161" name="Image 1" descr="preencoded.png"/>
          <p:cNvPicPr>
            <a:picLocks noChangeAspect="1"/>
          </p:cNvPicPr>
          <p:nvPr/>
        </p:nvPicPr>
        <p:blipFill>
          <a:blip r:embed="rId4"/>
          <a:stretch>
            <a:fillRect/>
          </a:stretch>
        </p:blipFill>
        <p:spPr>
          <a:xfrm>
            <a:off x="302062" y="2284095"/>
            <a:ext cx="4882158" cy="3661648"/>
          </a:xfrm>
          <a:prstGeom prst="rect">
            <a:avLst/>
          </a:prstGeom>
        </p:spPr>
      </p:pic>
      <p:sp>
        <p:nvSpPr>
          <p:cNvPr id="1048626" name="Text 2"/>
          <p:cNvSpPr/>
          <p:nvPr/>
        </p:nvSpPr>
        <p:spPr>
          <a:xfrm>
            <a:off x="6332458" y="664726"/>
            <a:ext cx="4834771" cy="604361"/>
          </a:xfrm>
          <a:prstGeom prst="rect">
            <a:avLst/>
          </a:prstGeom>
          <a:noFill/>
        </p:spPr>
        <p:txBody>
          <a:bodyPr wrap="none" rtlCol="0" anchor="t"/>
          <a:lstStyle/>
          <a:p>
            <a:pPr marL="0" indent="0">
              <a:lnSpc>
                <a:spcPts val="4759"/>
              </a:lnSpc>
              <a:buNone/>
            </a:pPr>
            <a:r>
              <a:rPr lang="en-US" sz="3807" dirty="0">
                <a:solidFill>
                  <a:srgbClr val="383838"/>
                </a:solidFill>
                <a:latin typeface="Patrick Hand" pitchFamily="34" charset="0"/>
                <a:ea typeface="Patrick Hand" pitchFamily="34" charset="-122"/>
                <a:cs typeface="Patrick Hand" pitchFamily="34" charset="-120"/>
              </a:rPr>
              <a:t>Menu Localization</a:t>
            </a:r>
            <a:endParaRPr lang="en-US" sz="3807" dirty="0"/>
          </a:p>
        </p:txBody>
      </p:sp>
      <p:sp>
        <p:nvSpPr>
          <p:cNvPr id="1048627" name="Shape 3"/>
          <p:cNvSpPr/>
          <p:nvPr/>
        </p:nvSpPr>
        <p:spPr>
          <a:xfrm>
            <a:off x="6332458" y="1903571"/>
            <a:ext cx="543878" cy="543878"/>
          </a:xfrm>
          <a:prstGeom prst="roundRect">
            <a:avLst>
              <a:gd name="adj" fmla="val 18668"/>
            </a:avLst>
          </a:prstGeom>
          <a:solidFill>
            <a:srgbClr val="E6E6E6"/>
          </a:solidFill>
          <a:ln w="7620">
            <a:solidFill>
              <a:srgbClr val="CCCCCC"/>
            </a:solidFill>
            <a:prstDash val="solid"/>
          </a:ln>
        </p:spPr>
      </p:sp>
      <p:sp>
        <p:nvSpPr>
          <p:cNvPr id="1048628" name="Text 4"/>
          <p:cNvSpPr/>
          <p:nvPr/>
        </p:nvSpPr>
        <p:spPr>
          <a:xfrm>
            <a:off x="6551771" y="2030492"/>
            <a:ext cx="105251" cy="290036"/>
          </a:xfrm>
          <a:prstGeom prst="rect">
            <a:avLst/>
          </a:prstGeom>
          <a:noFill/>
        </p:spPr>
        <p:txBody>
          <a:bodyPr wrap="none" rtlCol="0" anchor="t"/>
          <a:lstStyle/>
          <a:p>
            <a:pPr marL="0" indent="0" algn="ctr">
              <a:lnSpc>
                <a:spcPts val="2284"/>
              </a:lnSpc>
              <a:buNone/>
            </a:pPr>
            <a:r>
              <a:rPr lang="en-US" sz="2284" dirty="0">
                <a:solidFill>
                  <a:srgbClr val="383838"/>
                </a:solidFill>
                <a:latin typeface="Patrick Hand" pitchFamily="34" charset="0"/>
                <a:ea typeface="Patrick Hand" pitchFamily="34" charset="-122"/>
                <a:cs typeface="Patrick Hand" pitchFamily="34" charset="-120"/>
              </a:rPr>
              <a:t>1</a:t>
            </a:r>
            <a:endParaRPr lang="en-US" sz="2284" dirty="0"/>
          </a:p>
        </p:txBody>
      </p:sp>
      <p:sp>
        <p:nvSpPr>
          <p:cNvPr id="1048629" name="Text 5"/>
          <p:cNvSpPr/>
          <p:nvPr/>
        </p:nvSpPr>
        <p:spPr>
          <a:xfrm>
            <a:off x="6960518" y="1999816"/>
            <a:ext cx="2492693" cy="302062"/>
          </a:xfrm>
          <a:prstGeom prst="rect">
            <a:avLst/>
          </a:prstGeom>
          <a:noFill/>
        </p:spPr>
        <p:txBody>
          <a:bodyPr wrap="none" rtlCol="0" anchor="t"/>
          <a:lstStyle/>
          <a:p>
            <a:pPr marL="0" indent="0">
              <a:lnSpc>
                <a:spcPts val="2379"/>
              </a:lnSpc>
              <a:buNone/>
            </a:pPr>
            <a:r>
              <a:rPr lang="en-US" sz="2400" b="1" dirty="0">
                <a:solidFill>
                  <a:srgbClr val="383838"/>
                </a:solidFill>
                <a:latin typeface="Patrick Hand" pitchFamily="34" charset="0"/>
                <a:ea typeface="Patrick Hand" pitchFamily="34" charset="-122"/>
                <a:cs typeface="Patrick Hand" pitchFamily="34" charset="-120"/>
              </a:rPr>
              <a:t>McSpicy Paneer Wrap (India</a:t>
            </a:r>
            <a:r>
              <a:rPr lang="en-US" sz="1903" dirty="0">
                <a:solidFill>
                  <a:srgbClr val="383838"/>
                </a:solidFill>
                <a:latin typeface="Patrick Hand" pitchFamily="34" charset="0"/>
                <a:ea typeface="Patrick Hand" pitchFamily="34" charset="-122"/>
                <a:cs typeface="Patrick Hand" pitchFamily="34" charset="-120"/>
              </a:rPr>
              <a:t>)</a:t>
            </a:r>
            <a:endParaRPr lang="en-US" sz="1903" dirty="0"/>
          </a:p>
        </p:txBody>
      </p:sp>
      <p:sp>
        <p:nvSpPr>
          <p:cNvPr id="1048630" name="Text 6"/>
          <p:cNvSpPr/>
          <p:nvPr/>
        </p:nvSpPr>
        <p:spPr>
          <a:xfrm>
            <a:off x="7118033" y="2350651"/>
            <a:ext cx="2819519" cy="1933575"/>
          </a:xfrm>
          <a:prstGeom prst="rect">
            <a:avLst/>
          </a:prstGeom>
          <a:noFill/>
        </p:spPr>
        <p:txBody>
          <a:bodyPr wrap="square" rtlCol="0" anchor="t"/>
          <a:lstStyle/>
          <a:p>
            <a:pPr marL="0" indent="0">
              <a:lnSpc>
                <a:spcPts val="3046"/>
              </a:lnSpc>
              <a:buNone/>
            </a:pPr>
            <a:r>
              <a:rPr lang="en-US" sz="2400" dirty="0">
                <a:solidFill>
                  <a:srgbClr val="383838"/>
                </a:solidFill>
                <a:latin typeface="Patrick Hand" pitchFamily="34" charset="0"/>
                <a:ea typeface="Patrick Hand" pitchFamily="34" charset="-122"/>
                <a:cs typeface="Patrick Hand" pitchFamily="34" charset="-120"/>
              </a:rPr>
              <a:t>This flavorful wrap combines spicy paneer cheese with fresh vegetables and a tangy sauce, catering to the Indian taste for spice and vegetarian options.</a:t>
            </a:r>
            <a:endParaRPr lang="en-US" sz="2400" dirty="0"/>
          </a:p>
        </p:txBody>
      </p:sp>
      <p:sp>
        <p:nvSpPr>
          <p:cNvPr id="1048631" name="Shape 7"/>
          <p:cNvSpPr/>
          <p:nvPr/>
        </p:nvSpPr>
        <p:spPr>
          <a:xfrm>
            <a:off x="10378767" y="1878908"/>
            <a:ext cx="543878" cy="543878"/>
          </a:xfrm>
          <a:prstGeom prst="roundRect">
            <a:avLst>
              <a:gd name="adj" fmla="val 18668"/>
            </a:avLst>
          </a:prstGeom>
          <a:solidFill>
            <a:srgbClr val="E6E6E6"/>
          </a:solidFill>
          <a:ln w="7620">
            <a:solidFill>
              <a:srgbClr val="CCCCCC"/>
            </a:solidFill>
            <a:prstDash val="solid"/>
          </a:ln>
        </p:spPr>
      </p:sp>
      <p:sp>
        <p:nvSpPr>
          <p:cNvPr id="1048632" name="Text 8"/>
          <p:cNvSpPr/>
          <p:nvPr/>
        </p:nvSpPr>
        <p:spPr>
          <a:xfrm>
            <a:off x="10590848" y="1995081"/>
            <a:ext cx="135731" cy="290036"/>
          </a:xfrm>
          <a:prstGeom prst="rect">
            <a:avLst/>
          </a:prstGeom>
          <a:noFill/>
        </p:spPr>
        <p:txBody>
          <a:bodyPr wrap="none" rtlCol="0" anchor="t"/>
          <a:lstStyle/>
          <a:p>
            <a:pPr marL="0" indent="0" algn="ctr">
              <a:lnSpc>
                <a:spcPts val="2284"/>
              </a:lnSpc>
              <a:buNone/>
            </a:pPr>
            <a:r>
              <a:rPr lang="en-US" sz="2284" dirty="0">
                <a:solidFill>
                  <a:srgbClr val="383838"/>
                </a:solidFill>
                <a:latin typeface="Patrick Hand" pitchFamily="34" charset="0"/>
                <a:ea typeface="Patrick Hand" pitchFamily="34" charset="-122"/>
                <a:cs typeface="Patrick Hand" pitchFamily="34" charset="-120"/>
              </a:rPr>
              <a:t>2</a:t>
            </a:r>
            <a:endParaRPr lang="en-US" sz="2284" dirty="0"/>
          </a:p>
        </p:txBody>
      </p:sp>
      <p:sp>
        <p:nvSpPr>
          <p:cNvPr id="1048633" name="Text 9"/>
          <p:cNvSpPr/>
          <p:nvPr/>
        </p:nvSpPr>
        <p:spPr>
          <a:xfrm>
            <a:off x="10964823" y="1903571"/>
            <a:ext cx="2417326" cy="302062"/>
          </a:xfrm>
          <a:prstGeom prst="rect">
            <a:avLst/>
          </a:prstGeom>
          <a:noFill/>
        </p:spPr>
        <p:txBody>
          <a:bodyPr wrap="none" rtlCol="0" anchor="t"/>
          <a:lstStyle/>
          <a:p>
            <a:pPr marL="0" indent="0">
              <a:lnSpc>
                <a:spcPts val="2379"/>
              </a:lnSpc>
              <a:buNone/>
            </a:pPr>
            <a:r>
              <a:rPr lang="en-US" sz="2400" b="1" dirty="0">
                <a:solidFill>
                  <a:srgbClr val="383838"/>
                </a:solidFill>
                <a:latin typeface="Patrick Hand" pitchFamily="34" charset="0"/>
                <a:ea typeface="Patrick Hand" pitchFamily="34" charset="-122"/>
                <a:cs typeface="Patrick Hand" pitchFamily="34" charset="-120"/>
              </a:rPr>
              <a:t>McArabia (Middle East)</a:t>
            </a:r>
            <a:endParaRPr lang="en-US" sz="2400" b="1" dirty="0"/>
          </a:p>
        </p:txBody>
      </p:sp>
      <p:sp>
        <p:nvSpPr>
          <p:cNvPr id="1048634" name="Text 10"/>
          <p:cNvSpPr/>
          <p:nvPr/>
        </p:nvSpPr>
        <p:spPr>
          <a:xfrm>
            <a:off x="10964823" y="2350651"/>
            <a:ext cx="2819519" cy="1933575"/>
          </a:xfrm>
          <a:prstGeom prst="rect">
            <a:avLst/>
          </a:prstGeom>
          <a:noFill/>
        </p:spPr>
        <p:txBody>
          <a:bodyPr wrap="square" rtlCol="0" anchor="t"/>
          <a:lstStyle/>
          <a:p>
            <a:pPr marL="0" indent="0">
              <a:lnSpc>
                <a:spcPts val="3046"/>
              </a:lnSpc>
              <a:buNone/>
            </a:pPr>
            <a:r>
              <a:rPr lang="en-US" sz="2400" b="1" dirty="0">
                <a:solidFill>
                  <a:srgbClr val="383838"/>
                </a:solidFill>
                <a:latin typeface="Patrick Hand" pitchFamily="34" charset="0"/>
                <a:ea typeface="Patrick Hand" pitchFamily="34" charset="-122"/>
                <a:cs typeface="Patrick Hand" pitchFamily="34" charset="-120"/>
              </a:rPr>
              <a:t>This popular sandwich features grilled chicken or beef, hummus, and vegetables, offering a taste of Middle Eastern flavors.</a:t>
            </a:r>
            <a:endParaRPr lang="en-US" sz="2400" b="1" dirty="0"/>
          </a:p>
        </p:txBody>
      </p:sp>
      <p:sp>
        <p:nvSpPr>
          <p:cNvPr id="1048635" name="Shape 11"/>
          <p:cNvSpPr/>
          <p:nvPr/>
        </p:nvSpPr>
        <p:spPr>
          <a:xfrm>
            <a:off x="6449362" y="4993800"/>
            <a:ext cx="543878" cy="543878"/>
          </a:xfrm>
          <a:prstGeom prst="roundRect">
            <a:avLst>
              <a:gd name="adj" fmla="val 18668"/>
            </a:avLst>
          </a:prstGeom>
          <a:solidFill>
            <a:srgbClr val="E6E6E6"/>
          </a:solidFill>
          <a:ln w="7620">
            <a:solidFill>
              <a:srgbClr val="CCCCCC"/>
            </a:solidFill>
            <a:prstDash val="solid"/>
          </a:ln>
        </p:spPr>
      </p:sp>
      <p:sp>
        <p:nvSpPr>
          <p:cNvPr id="1048636" name="Text 12"/>
          <p:cNvSpPr/>
          <p:nvPr/>
        </p:nvSpPr>
        <p:spPr>
          <a:xfrm>
            <a:off x="6604396" y="5069800"/>
            <a:ext cx="129897" cy="290036"/>
          </a:xfrm>
          <a:prstGeom prst="rect">
            <a:avLst/>
          </a:prstGeom>
          <a:noFill/>
        </p:spPr>
        <p:txBody>
          <a:bodyPr wrap="none" rtlCol="0" anchor="t"/>
          <a:lstStyle/>
          <a:p>
            <a:pPr marL="0" indent="0" algn="ctr">
              <a:lnSpc>
                <a:spcPts val="2284"/>
              </a:lnSpc>
              <a:buNone/>
            </a:pPr>
            <a:r>
              <a:rPr lang="en-US" sz="2284" dirty="0">
                <a:solidFill>
                  <a:srgbClr val="383838"/>
                </a:solidFill>
                <a:latin typeface="Patrick Hand" pitchFamily="34" charset="0"/>
                <a:ea typeface="Patrick Hand" pitchFamily="34" charset="-122"/>
                <a:cs typeface="Patrick Hand" pitchFamily="34" charset="-120"/>
              </a:rPr>
              <a:t>3</a:t>
            </a:r>
            <a:endParaRPr lang="en-US" sz="2284" dirty="0"/>
          </a:p>
        </p:txBody>
      </p:sp>
      <p:sp>
        <p:nvSpPr>
          <p:cNvPr id="1048637" name="Text 13"/>
          <p:cNvSpPr/>
          <p:nvPr/>
        </p:nvSpPr>
        <p:spPr>
          <a:xfrm>
            <a:off x="7054986" y="5110753"/>
            <a:ext cx="2417326" cy="302062"/>
          </a:xfrm>
          <a:prstGeom prst="rect">
            <a:avLst/>
          </a:prstGeom>
          <a:noFill/>
        </p:spPr>
        <p:txBody>
          <a:bodyPr wrap="none" rtlCol="0" anchor="t"/>
          <a:lstStyle/>
          <a:p>
            <a:pPr marL="0" indent="0">
              <a:lnSpc>
                <a:spcPts val="2379"/>
              </a:lnSpc>
              <a:buNone/>
            </a:pPr>
            <a:r>
              <a:rPr lang="en-US" sz="2400" b="1" dirty="0">
                <a:solidFill>
                  <a:srgbClr val="383838"/>
                </a:solidFill>
                <a:latin typeface="Patrick Hand" pitchFamily="34" charset="0"/>
                <a:ea typeface="Patrick Hand" pitchFamily="34" charset="-122"/>
                <a:cs typeface="Patrick Hand" pitchFamily="34" charset="-120"/>
              </a:rPr>
              <a:t>McVeggie (India)</a:t>
            </a:r>
            <a:endParaRPr lang="en-US" sz="2400" b="1" dirty="0"/>
          </a:p>
        </p:txBody>
      </p:sp>
      <p:sp>
        <p:nvSpPr>
          <p:cNvPr id="1048638" name="Text 14"/>
          <p:cNvSpPr/>
          <p:nvPr/>
        </p:nvSpPr>
        <p:spPr>
          <a:xfrm>
            <a:off x="7060774" y="5455234"/>
            <a:ext cx="2819519" cy="2320290"/>
          </a:xfrm>
          <a:prstGeom prst="rect">
            <a:avLst/>
          </a:prstGeom>
          <a:noFill/>
        </p:spPr>
        <p:txBody>
          <a:bodyPr wrap="square" rtlCol="0" anchor="t"/>
          <a:lstStyle/>
          <a:p>
            <a:pPr marL="0" indent="0">
              <a:lnSpc>
                <a:spcPts val="3046"/>
              </a:lnSpc>
              <a:buNone/>
            </a:pPr>
            <a:r>
              <a:rPr lang="en-US" sz="2000" dirty="0">
                <a:solidFill>
                  <a:srgbClr val="383838"/>
                </a:solidFill>
                <a:latin typeface="Patrick Hand" pitchFamily="34" charset="0"/>
                <a:ea typeface="Patrick Hand" pitchFamily="34" charset="-122"/>
                <a:cs typeface="Patrick Hand" pitchFamily="34" charset="-120"/>
              </a:rPr>
              <a:t>McDonald's introduced this vegetarian burger to cater to the large vegetarian population in India, combining a flavorful patty with fresh vegetables and a tangy sauce.</a:t>
            </a:r>
            <a:endParaRPr lang="en-US" sz="2000" dirty="0"/>
          </a:p>
        </p:txBody>
      </p:sp>
      <p:sp>
        <p:nvSpPr>
          <p:cNvPr id="1048639" name="Shape 15"/>
          <p:cNvSpPr/>
          <p:nvPr/>
        </p:nvSpPr>
        <p:spPr>
          <a:xfrm>
            <a:off x="10179248" y="4797862"/>
            <a:ext cx="543878" cy="543878"/>
          </a:xfrm>
          <a:prstGeom prst="roundRect">
            <a:avLst>
              <a:gd name="adj" fmla="val 18668"/>
            </a:avLst>
          </a:prstGeom>
          <a:solidFill>
            <a:srgbClr val="E6E6E6"/>
          </a:solidFill>
          <a:ln w="7620">
            <a:solidFill>
              <a:srgbClr val="CCCCCC"/>
            </a:solidFill>
            <a:prstDash val="solid"/>
          </a:ln>
        </p:spPr>
      </p:sp>
      <p:sp>
        <p:nvSpPr>
          <p:cNvPr id="1048640" name="Text 16"/>
          <p:cNvSpPr/>
          <p:nvPr/>
        </p:nvSpPr>
        <p:spPr>
          <a:xfrm>
            <a:off x="10396776" y="4924782"/>
            <a:ext cx="108823" cy="290036"/>
          </a:xfrm>
          <a:prstGeom prst="rect">
            <a:avLst/>
          </a:prstGeom>
          <a:noFill/>
        </p:spPr>
        <p:txBody>
          <a:bodyPr wrap="none" rtlCol="0" anchor="t"/>
          <a:lstStyle/>
          <a:p>
            <a:pPr marL="0" indent="0" algn="ctr">
              <a:lnSpc>
                <a:spcPts val="2284"/>
              </a:lnSpc>
              <a:buNone/>
            </a:pPr>
            <a:r>
              <a:rPr lang="en-US" sz="2284" dirty="0">
                <a:solidFill>
                  <a:srgbClr val="383838"/>
                </a:solidFill>
                <a:latin typeface="Patrick Hand" pitchFamily="34" charset="0"/>
                <a:ea typeface="Patrick Hand" pitchFamily="34" charset="-122"/>
                <a:cs typeface="Patrick Hand" pitchFamily="34" charset="-120"/>
              </a:rPr>
              <a:t>4</a:t>
            </a:r>
            <a:endParaRPr lang="en-US" sz="2284" dirty="0"/>
          </a:p>
        </p:txBody>
      </p:sp>
      <p:sp>
        <p:nvSpPr>
          <p:cNvPr id="1048641" name="Text 17"/>
          <p:cNvSpPr/>
          <p:nvPr/>
        </p:nvSpPr>
        <p:spPr>
          <a:xfrm>
            <a:off x="10964823" y="4797862"/>
            <a:ext cx="2417326" cy="302062"/>
          </a:xfrm>
          <a:prstGeom prst="rect">
            <a:avLst/>
          </a:prstGeom>
          <a:noFill/>
        </p:spPr>
        <p:txBody>
          <a:bodyPr wrap="none" rtlCol="0" anchor="t"/>
          <a:lstStyle/>
          <a:p>
            <a:pPr marL="0" indent="0">
              <a:lnSpc>
                <a:spcPts val="2379"/>
              </a:lnSpc>
              <a:buNone/>
            </a:pPr>
            <a:r>
              <a:rPr lang="en-US" sz="2400" dirty="0">
                <a:solidFill>
                  <a:srgbClr val="383838"/>
                </a:solidFill>
                <a:latin typeface="Patrick Hand" pitchFamily="34" charset="0"/>
                <a:ea typeface="Patrick Hand" pitchFamily="34" charset="-122"/>
                <a:cs typeface="Patrick Hand" pitchFamily="34" charset="-120"/>
              </a:rPr>
              <a:t>Chicken McDo (Philippines)</a:t>
            </a:r>
            <a:endParaRPr lang="en-US" sz="2400" dirty="0"/>
          </a:p>
        </p:txBody>
      </p:sp>
      <p:sp>
        <p:nvSpPr>
          <p:cNvPr id="1048642" name="Text 18"/>
          <p:cNvSpPr/>
          <p:nvPr/>
        </p:nvSpPr>
        <p:spPr>
          <a:xfrm>
            <a:off x="11065343" y="5227670"/>
            <a:ext cx="2819519" cy="1546860"/>
          </a:xfrm>
          <a:prstGeom prst="rect">
            <a:avLst/>
          </a:prstGeom>
          <a:noFill/>
        </p:spPr>
        <p:txBody>
          <a:bodyPr wrap="square" rtlCol="0" anchor="t"/>
          <a:lstStyle/>
          <a:p>
            <a:pPr marL="0" indent="0">
              <a:lnSpc>
                <a:spcPts val="3046"/>
              </a:lnSpc>
              <a:buNone/>
            </a:pPr>
            <a:r>
              <a:rPr lang="en-US" sz="2400" dirty="0">
                <a:solidFill>
                  <a:srgbClr val="383838"/>
                </a:solidFill>
                <a:latin typeface="Patrick Hand" pitchFamily="34" charset="0"/>
                <a:ea typeface="Patrick Hand" pitchFamily="34" charset="-122"/>
                <a:cs typeface="Patrick Hand" pitchFamily="34" charset="-120"/>
              </a:rPr>
              <a:t>This signature Filipino item features a crispy fried chicken patty, offering a local twist on the classic McDonald's menu.</a:t>
            </a:r>
            <a:endParaRPr lang="en-US" sz="2400" dirty="0"/>
          </a:p>
        </p:txBody>
      </p:sp>
      <p:pic>
        <p:nvPicPr>
          <p:cNvPr id="2097162"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1048646" name="Shape 0"/>
          <p:cNvSpPr/>
          <p:nvPr/>
        </p:nvSpPr>
        <p:spPr>
          <a:xfrm>
            <a:off x="0" y="0"/>
            <a:ext cx="14630400" cy="8229600"/>
          </a:xfrm>
          <a:prstGeom prst="rect">
            <a:avLst/>
          </a:prstGeom>
          <a:solidFill>
            <a:srgbClr val="D9D9D9"/>
          </a:solidFill>
        </p:spPr>
      </p:sp>
      <p:sp>
        <p:nvSpPr>
          <p:cNvPr id="1048647" name="Shape 1"/>
          <p:cNvSpPr/>
          <p:nvPr/>
        </p:nvSpPr>
        <p:spPr>
          <a:xfrm>
            <a:off x="0" y="0"/>
            <a:ext cx="14630400" cy="8263295"/>
          </a:xfrm>
          <a:prstGeom prst="rect">
            <a:avLst/>
          </a:prstGeom>
          <a:solidFill>
            <a:srgbClr val="F7F7F7"/>
          </a:solidFill>
        </p:spPr>
      </p:sp>
      <p:sp>
        <p:nvSpPr>
          <p:cNvPr id="1048648" name="Text 2"/>
          <p:cNvSpPr/>
          <p:nvPr/>
        </p:nvSpPr>
        <p:spPr>
          <a:xfrm>
            <a:off x="857726" y="673894"/>
            <a:ext cx="6550700" cy="612696"/>
          </a:xfrm>
          <a:prstGeom prst="rect">
            <a:avLst/>
          </a:prstGeom>
          <a:noFill/>
        </p:spPr>
        <p:txBody>
          <a:bodyPr wrap="none" rtlCol="0" anchor="t"/>
          <a:lstStyle/>
          <a:p>
            <a:pPr marL="0" indent="0">
              <a:lnSpc>
                <a:spcPts val="4824"/>
              </a:lnSpc>
              <a:buNone/>
            </a:pPr>
            <a:r>
              <a:rPr lang="en-US" sz="3859" dirty="0">
                <a:solidFill>
                  <a:srgbClr val="383838"/>
                </a:solidFill>
                <a:latin typeface="Patrick Hand" pitchFamily="34" charset="0"/>
                <a:ea typeface="Patrick Hand" pitchFamily="34" charset="-122"/>
                <a:cs typeface="Patrick Hand" pitchFamily="34" charset="-120"/>
              </a:rPr>
              <a:t>Architectural and Design Adaptations</a:t>
            </a:r>
            <a:endParaRPr lang="en-US" sz="3859" dirty="0"/>
          </a:p>
        </p:txBody>
      </p:sp>
      <p:pic>
        <p:nvPicPr>
          <p:cNvPr id="2097163" name="Image 0" descr="preencoded.png"/>
          <p:cNvPicPr>
            <a:picLocks noChangeAspect="1"/>
          </p:cNvPicPr>
          <p:nvPr/>
        </p:nvPicPr>
        <p:blipFill>
          <a:blip r:embed="rId3"/>
          <a:stretch>
            <a:fillRect/>
          </a:stretch>
        </p:blipFill>
        <p:spPr>
          <a:xfrm>
            <a:off x="857726" y="1776651"/>
            <a:ext cx="6273641" cy="3877389"/>
          </a:xfrm>
          <a:prstGeom prst="rect">
            <a:avLst/>
          </a:prstGeom>
        </p:spPr>
      </p:pic>
      <p:sp>
        <p:nvSpPr>
          <p:cNvPr id="1048649" name="Text 3"/>
          <p:cNvSpPr/>
          <p:nvPr/>
        </p:nvSpPr>
        <p:spPr>
          <a:xfrm>
            <a:off x="857726" y="5960269"/>
            <a:ext cx="2450663" cy="306229"/>
          </a:xfrm>
          <a:prstGeom prst="rect">
            <a:avLst/>
          </a:prstGeom>
          <a:noFill/>
        </p:spPr>
        <p:txBody>
          <a:bodyPr wrap="none" rtlCol="0" anchor="t"/>
          <a:lstStyle/>
          <a:p>
            <a:pPr marL="0" indent="0" algn="l">
              <a:lnSpc>
                <a:spcPts val="2412"/>
              </a:lnSpc>
              <a:buNone/>
            </a:pPr>
            <a:r>
              <a:rPr lang="en-US" sz="2400" b="1" dirty="0">
                <a:solidFill>
                  <a:srgbClr val="383838"/>
                </a:solidFill>
                <a:latin typeface="Patrick Hand" pitchFamily="34" charset="0"/>
                <a:ea typeface="Patrick Hand" pitchFamily="34" charset="-122"/>
                <a:cs typeface="Patrick Hand" pitchFamily="34" charset="-120"/>
              </a:rPr>
              <a:t>Modern Architecture</a:t>
            </a:r>
            <a:endParaRPr lang="en-US" sz="2400" b="1" dirty="0"/>
          </a:p>
        </p:txBody>
      </p:sp>
      <p:sp>
        <p:nvSpPr>
          <p:cNvPr id="1048650" name="Text 4"/>
          <p:cNvSpPr/>
          <p:nvPr/>
        </p:nvSpPr>
        <p:spPr>
          <a:xfrm>
            <a:off x="857726" y="6413540"/>
            <a:ext cx="6273641" cy="1175861"/>
          </a:xfrm>
          <a:prstGeom prst="rect">
            <a:avLst/>
          </a:prstGeom>
          <a:noFill/>
        </p:spPr>
        <p:txBody>
          <a:bodyPr wrap="square" rtlCol="0" anchor="t"/>
          <a:lstStyle/>
          <a:p>
            <a:pPr marL="0" indent="0" algn="l">
              <a:lnSpc>
                <a:spcPts val="3088"/>
              </a:lnSpc>
              <a:buNone/>
            </a:pPr>
            <a:r>
              <a:rPr lang="en-US" sz="2400" dirty="0">
                <a:solidFill>
                  <a:srgbClr val="383838"/>
                </a:solidFill>
                <a:latin typeface="Patrick Hand" pitchFamily="34" charset="0"/>
                <a:ea typeface="Patrick Hand" pitchFamily="34" charset="-122"/>
                <a:cs typeface="Patrick Hand" pitchFamily="34" charset="-120"/>
              </a:rPr>
              <a:t>McDonald's has adopted a more modern, minimalist design for its restaurants in developed countries, creating a clean and inviting ambiance.</a:t>
            </a:r>
            <a:endParaRPr lang="en-US" sz="2400" dirty="0"/>
          </a:p>
        </p:txBody>
      </p:sp>
      <p:pic>
        <p:nvPicPr>
          <p:cNvPr id="2097164" name="Image 1" descr="preencoded.png"/>
          <p:cNvPicPr>
            <a:picLocks noChangeAspect="1"/>
          </p:cNvPicPr>
          <p:nvPr/>
        </p:nvPicPr>
        <p:blipFill>
          <a:blip r:embed="rId4"/>
          <a:stretch>
            <a:fillRect/>
          </a:stretch>
        </p:blipFill>
        <p:spPr>
          <a:xfrm>
            <a:off x="7498913" y="1776651"/>
            <a:ext cx="6273760" cy="3877389"/>
          </a:xfrm>
          <a:prstGeom prst="rect">
            <a:avLst/>
          </a:prstGeom>
        </p:spPr>
      </p:pic>
      <p:sp>
        <p:nvSpPr>
          <p:cNvPr id="1048651" name="Text 5"/>
          <p:cNvSpPr/>
          <p:nvPr/>
        </p:nvSpPr>
        <p:spPr>
          <a:xfrm>
            <a:off x="7498913" y="5960269"/>
            <a:ext cx="2450663" cy="306229"/>
          </a:xfrm>
          <a:prstGeom prst="rect">
            <a:avLst/>
          </a:prstGeom>
          <a:noFill/>
        </p:spPr>
        <p:txBody>
          <a:bodyPr wrap="none" rtlCol="0" anchor="t"/>
          <a:lstStyle/>
          <a:p>
            <a:pPr marL="0" indent="0" algn="l">
              <a:lnSpc>
                <a:spcPts val="2412"/>
              </a:lnSpc>
              <a:buNone/>
            </a:pPr>
            <a:r>
              <a:rPr lang="en-US" sz="2400" b="1" dirty="0">
                <a:solidFill>
                  <a:srgbClr val="383838"/>
                </a:solidFill>
                <a:latin typeface="Patrick Hand" pitchFamily="34" charset="0"/>
                <a:ea typeface="Patrick Hand" pitchFamily="34" charset="-122"/>
                <a:cs typeface="Patrick Hand" pitchFamily="34" charset="-120"/>
              </a:rPr>
              <a:t>Traditional Design</a:t>
            </a:r>
            <a:endParaRPr lang="en-US" sz="2400" b="1" dirty="0"/>
          </a:p>
        </p:txBody>
      </p:sp>
      <p:sp>
        <p:nvSpPr>
          <p:cNvPr id="1048652" name="Text 6"/>
          <p:cNvSpPr/>
          <p:nvPr/>
        </p:nvSpPr>
        <p:spPr>
          <a:xfrm>
            <a:off x="7498913" y="6413540"/>
            <a:ext cx="6273760" cy="783908"/>
          </a:xfrm>
          <a:prstGeom prst="rect">
            <a:avLst/>
          </a:prstGeom>
          <a:noFill/>
        </p:spPr>
        <p:txBody>
          <a:bodyPr wrap="square" rtlCol="0" anchor="t"/>
          <a:lstStyle/>
          <a:p>
            <a:pPr marL="0" indent="0" algn="l">
              <a:lnSpc>
                <a:spcPts val="3088"/>
              </a:lnSpc>
              <a:buNone/>
            </a:pPr>
            <a:r>
              <a:rPr lang="en-US" sz="2400" dirty="0">
                <a:solidFill>
                  <a:srgbClr val="383838"/>
                </a:solidFill>
                <a:latin typeface="Patrick Hand" pitchFamily="34" charset="0"/>
                <a:ea typeface="Patrick Hand" pitchFamily="34" charset="-122"/>
                <a:cs typeface="Patrick Hand" pitchFamily="34" charset="-120"/>
              </a:rPr>
              <a:t>In some countries, McDonald's has incorporated traditional architectural elements to blend in with the local landscape.</a:t>
            </a:r>
            <a:endParaRPr lang="en-US" sz="2400" dirty="0"/>
          </a:p>
        </p:txBody>
      </p:sp>
      <p:pic>
        <p:nvPicPr>
          <p:cNvPr id="2097165"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1048656" name="Shape 0"/>
          <p:cNvSpPr/>
          <p:nvPr/>
        </p:nvSpPr>
        <p:spPr>
          <a:xfrm>
            <a:off x="0" y="0"/>
            <a:ext cx="14630400" cy="8229600"/>
          </a:xfrm>
          <a:prstGeom prst="rect">
            <a:avLst/>
          </a:prstGeom>
          <a:solidFill>
            <a:srgbClr val="D9D9D9"/>
          </a:solidFill>
        </p:spPr>
      </p:sp>
      <p:sp>
        <p:nvSpPr>
          <p:cNvPr id="1048657" name="Shape 1"/>
          <p:cNvSpPr/>
          <p:nvPr/>
        </p:nvSpPr>
        <p:spPr>
          <a:xfrm>
            <a:off x="0" y="0"/>
            <a:ext cx="14630400" cy="8232458"/>
          </a:xfrm>
          <a:prstGeom prst="rect">
            <a:avLst/>
          </a:prstGeom>
          <a:solidFill>
            <a:srgbClr val="F7F7F7"/>
          </a:solidFill>
        </p:spPr>
      </p:sp>
      <p:pic>
        <p:nvPicPr>
          <p:cNvPr id="2097166" name="Image 0" descr="preencoded.png"/>
          <p:cNvPicPr>
            <a:picLocks noChangeAspect="1"/>
          </p:cNvPicPr>
          <p:nvPr/>
        </p:nvPicPr>
        <p:blipFill>
          <a:blip r:embed="rId3"/>
          <a:stretch>
            <a:fillRect/>
          </a:stretch>
        </p:blipFill>
        <p:spPr>
          <a:xfrm>
            <a:off x="0" y="0"/>
            <a:ext cx="5486400" cy="8232458"/>
          </a:xfrm>
          <a:prstGeom prst="rect">
            <a:avLst/>
          </a:prstGeom>
        </p:spPr>
      </p:pic>
      <p:pic>
        <p:nvPicPr>
          <p:cNvPr id="2097167" name="Image 1" descr="preencoded.png"/>
          <p:cNvPicPr>
            <a:picLocks noChangeAspect="1"/>
          </p:cNvPicPr>
          <p:nvPr/>
        </p:nvPicPr>
        <p:blipFill>
          <a:blip r:embed="rId4"/>
          <a:stretch>
            <a:fillRect/>
          </a:stretch>
        </p:blipFill>
        <p:spPr>
          <a:xfrm>
            <a:off x="307181" y="1014293"/>
            <a:ext cx="4871918" cy="6203752"/>
          </a:xfrm>
          <a:prstGeom prst="rect">
            <a:avLst/>
          </a:prstGeom>
        </p:spPr>
      </p:pic>
      <p:sp>
        <p:nvSpPr>
          <p:cNvPr id="1048658" name="Text 2"/>
          <p:cNvSpPr/>
          <p:nvPr/>
        </p:nvSpPr>
        <p:spPr>
          <a:xfrm>
            <a:off x="6346508" y="675799"/>
            <a:ext cx="4914900" cy="614363"/>
          </a:xfrm>
          <a:prstGeom prst="rect">
            <a:avLst/>
          </a:prstGeom>
          <a:noFill/>
        </p:spPr>
        <p:txBody>
          <a:bodyPr wrap="none" rtlCol="0" anchor="t"/>
          <a:lstStyle/>
          <a:p>
            <a:pPr marL="0" indent="0">
              <a:lnSpc>
                <a:spcPts val="4838"/>
              </a:lnSpc>
              <a:buNone/>
            </a:pPr>
            <a:r>
              <a:rPr lang="en-US" sz="3870" dirty="0">
                <a:solidFill>
                  <a:srgbClr val="383838"/>
                </a:solidFill>
                <a:latin typeface="Patrick Hand" pitchFamily="34" charset="0"/>
                <a:ea typeface="Patrick Hand" pitchFamily="34" charset="-122"/>
                <a:cs typeface="Patrick Hand" pitchFamily="34" charset="-120"/>
              </a:rPr>
              <a:t>Operational Adjustments</a:t>
            </a:r>
            <a:endParaRPr lang="en-US" sz="3870" dirty="0"/>
          </a:p>
        </p:txBody>
      </p:sp>
      <p:pic>
        <p:nvPicPr>
          <p:cNvPr id="2097168" name="Image 2" descr="preencoded.png"/>
          <p:cNvPicPr>
            <a:picLocks noChangeAspect="1"/>
          </p:cNvPicPr>
          <p:nvPr/>
        </p:nvPicPr>
        <p:blipFill>
          <a:blip r:embed="rId5"/>
          <a:stretch>
            <a:fillRect/>
          </a:stretch>
        </p:blipFill>
        <p:spPr>
          <a:xfrm>
            <a:off x="6346508" y="1658779"/>
            <a:ext cx="1228725" cy="1965960"/>
          </a:xfrm>
          <a:prstGeom prst="rect">
            <a:avLst/>
          </a:prstGeom>
        </p:spPr>
      </p:pic>
      <p:sp>
        <p:nvSpPr>
          <p:cNvPr id="1048659" name="Text 3"/>
          <p:cNvSpPr/>
          <p:nvPr/>
        </p:nvSpPr>
        <p:spPr>
          <a:xfrm>
            <a:off x="7943850" y="1904524"/>
            <a:ext cx="2457450" cy="307181"/>
          </a:xfrm>
          <a:prstGeom prst="rect">
            <a:avLst/>
          </a:prstGeom>
          <a:noFill/>
        </p:spPr>
        <p:txBody>
          <a:bodyPr wrap="none" rtlCol="0" anchor="t"/>
          <a:lstStyle/>
          <a:p>
            <a:pPr marL="0" indent="0" algn="l">
              <a:lnSpc>
                <a:spcPts val="2419"/>
              </a:lnSpc>
              <a:buNone/>
            </a:pPr>
            <a:r>
              <a:rPr lang="en-US" sz="2400" b="1" dirty="0">
                <a:solidFill>
                  <a:srgbClr val="383838"/>
                </a:solidFill>
                <a:latin typeface="Patrick Hand" pitchFamily="34" charset="0"/>
                <a:ea typeface="Patrick Hand" pitchFamily="34" charset="-122"/>
                <a:cs typeface="Patrick Hand" pitchFamily="34" charset="-120"/>
              </a:rPr>
              <a:t>Hiring Practices</a:t>
            </a:r>
            <a:endParaRPr lang="en-US" sz="2400" b="1" dirty="0"/>
          </a:p>
        </p:txBody>
      </p:sp>
      <p:sp>
        <p:nvSpPr>
          <p:cNvPr id="1048660" name="Text 4"/>
          <p:cNvSpPr/>
          <p:nvPr/>
        </p:nvSpPr>
        <p:spPr>
          <a:xfrm>
            <a:off x="7943850" y="2359104"/>
            <a:ext cx="5826443" cy="786289"/>
          </a:xfrm>
          <a:prstGeom prst="rect">
            <a:avLst/>
          </a:prstGeom>
          <a:noFill/>
        </p:spPr>
        <p:txBody>
          <a:bodyPr wrap="square" rtlCol="0" anchor="t"/>
          <a:lstStyle/>
          <a:p>
            <a:pPr marL="0" indent="0" algn="l">
              <a:lnSpc>
                <a:spcPts val="3096"/>
              </a:lnSpc>
              <a:buNone/>
            </a:pPr>
            <a:r>
              <a:rPr lang="en-US" sz="2400" dirty="0">
                <a:solidFill>
                  <a:srgbClr val="383838"/>
                </a:solidFill>
                <a:latin typeface="Patrick Hand" pitchFamily="34" charset="0"/>
                <a:ea typeface="Patrick Hand" pitchFamily="34" charset="-122"/>
                <a:cs typeface="Patrick Hand" pitchFamily="34" charset="-120"/>
              </a:rPr>
              <a:t>McDonald's has adapted its hiring practices to local employment laws and cultural norms.</a:t>
            </a:r>
            <a:endParaRPr lang="en-US" sz="2400" dirty="0"/>
          </a:p>
        </p:txBody>
      </p:sp>
      <p:pic>
        <p:nvPicPr>
          <p:cNvPr id="2097169" name="Image 3" descr="preencoded.png"/>
          <p:cNvPicPr>
            <a:picLocks noChangeAspect="1"/>
          </p:cNvPicPr>
          <p:nvPr/>
        </p:nvPicPr>
        <p:blipFill>
          <a:blip r:embed="rId6"/>
          <a:stretch>
            <a:fillRect/>
          </a:stretch>
        </p:blipFill>
        <p:spPr>
          <a:xfrm>
            <a:off x="6346508" y="3624739"/>
            <a:ext cx="1228725" cy="1965960"/>
          </a:xfrm>
          <a:prstGeom prst="rect">
            <a:avLst/>
          </a:prstGeom>
        </p:spPr>
      </p:pic>
      <p:sp>
        <p:nvSpPr>
          <p:cNvPr id="1048661" name="Text 5"/>
          <p:cNvSpPr/>
          <p:nvPr/>
        </p:nvSpPr>
        <p:spPr>
          <a:xfrm>
            <a:off x="7943850" y="3870484"/>
            <a:ext cx="2457450" cy="307181"/>
          </a:xfrm>
          <a:prstGeom prst="rect">
            <a:avLst/>
          </a:prstGeom>
          <a:noFill/>
        </p:spPr>
        <p:txBody>
          <a:bodyPr wrap="none" rtlCol="0" anchor="t"/>
          <a:lstStyle/>
          <a:p>
            <a:pPr marL="0" indent="0" algn="l">
              <a:lnSpc>
                <a:spcPts val="2419"/>
              </a:lnSpc>
              <a:buNone/>
            </a:pPr>
            <a:r>
              <a:rPr lang="en-US" sz="2400" b="1" dirty="0">
                <a:solidFill>
                  <a:srgbClr val="383838"/>
                </a:solidFill>
                <a:latin typeface="Patrick Hand" pitchFamily="34" charset="0"/>
                <a:ea typeface="Patrick Hand" pitchFamily="34" charset="-122"/>
                <a:cs typeface="Patrick Hand" pitchFamily="34" charset="-120"/>
              </a:rPr>
              <a:t>Employee Training</a:t>
            </a:r>
            <a:endParaRPr lang="en-US" sz="2400" b="1" dirty="0"/>
          </a:p>
        </p:txBody>
      </p:sp>
      <p:sp>
        <p:nvSpPr>
          <p:cNvPr id="1048662" name="Text 6"/>
          <p:cNvSpPr/>
          <p:nvPr/>
        </p:nvSpPr>
        <p:spPr>
          <a:xfrm>
            <a:off x="7943850" y="4325064"/>
            <a:ext cx="5826443" cy="786289"/>
          </a:xfrm>
          <a:prstGeom prst="rect">
            <a:avLst/>
          </a:prstGeom>
          <a:noFill/>
        </p:spPr>
        <p:txBody>
          <a:bodyPr wrap="square" rtlCol="0" anchor="t"/>
          <a:lstStyle/>
          <a:p>
            <a:pPr marL="0" indent="0" algn="l">
              <a:lnSpc>
                <a:spcPts val="3096"/>
              </a:lnSpc>
              <a:buNone/>
            </a:pPr>
            <a:r>
              <a:rPr lang="en-US" sz="2400" dirty="0">
                <a:solidFill>
                  <a:srgbClr val="383838"/>
                </a:solidFill>
                <a:latin typeface="Patrick Hand" pitchFamily="34" charset="0"/>
                <a:ea typeface="Patrick Hand" pitchFamily="34" charset="-122"/>
                <a:cs typeface="Patrick Hand" pitchFamily="34" charset="-120"/>
              </a:rPr>
              <a:t>McDonald's provides training programs that are tailored to the specific needs and cultural sensitivities of each market</a:t>
            </a:r>
            <a:r>
              <a:rPr lang="en-US" sz="1935" dirty="0">
                <a:solidFill>
                  <a:srgbClr val="383838"/>
                </a:solidFill>
                <a:latin typeface="Patrick Hand" pitchFamily="34" charset="0"/>
                <a:ea typeface="Patrick Hand" pitchFamily="34" charset="-122"/>
                <a:cs typeface="Patrick Hand" pitchFamily="34" charset="-120"/>
              </a:rPr>
              <a:t>.</a:t>
            </a:r>
            <a:endParaRPr lang="en-US" sz="1935" dirty="0"/>
          </a:p>
        </p:txBody>
      </p:sp>
      <p:pic>
        <p:nvPicPr>
          <p:cNvPr id="2097170" name="Image 4" descr="preencoded.png"/>
          <p:cNvPicPr>
            <a:picLocks noChangeAspect="1"/>
          </p:cNvPicPr>
          <p:nvPr/>
        </p:nvPicPr>
        <p:blipFill>
          <a:blip r:embed="rId7"/>
          <a:stretch>
            <a:fillRect/>
          </a:stretch>
        </p:blipFill>
        <p:spPr>
          <a:xfrm>
            <a:off x="6346508" y="5590699"/>
            <a:ext cx="1228725" cy="1965960"/>
          </a:xfrm>
          <a:prstGeom prst="rect">
            <a:avLst/>
          </a:prstGeom>
        </p:spPr>
      </p:pic>
      <p:sp>
        <p:nvSpPr>
          <p:cNvPr id="1048663" name="Text 7"/>
          <p:cNvSpPr/>
          <p:nvPr/>
        </p:nvSpPr>
        <p:spPr>
          <a:xfrm>
            <a:off x="7943850" y="5836444"/>
            <a:ext cx="2457450" cy="307181"/>
          </a:xfrm>
          <a:prstGeom prst="rect">
            <a:avLst/>
          </a:prstGeom>
          <a:noFill/>
        </p:spPr>
        <p:txBody>
          <a:bodyPr wrap="none" rtlCol="0" anchor="t"/>
          <a:lstStyle/>
          <a:p>
            <a:pPr marL="0" indent="0" algn="l">
              <a:lnSpc>
                <a:spcPts val="2419"/>
              </a:lnSpc>
              <a:buNone/>
            </a:pPr>
            <a:r>
              <a:rPr lang="en-US" sz="2400" b="1" dirty="0">
                <a:solidFill>
                  <a:srgbClr val="383838"/>
                </a:solidFill>
                <a:latin typeface="Patrick Hand" pitchFamily="34" charset="0"/>
                <a:ea typeface="Patrick Hand" pitchFamily="34" charset="-122"/>
                <a:cs typeface="Patrick Hand" pitchFamily="34" charset="-120"/>
              </a:rPr>
              <a:t>Customer Service</a:t>
            </a:r>
            <a:endParaRPr lang="en-US" sz="2400" b="1" dirty="0"/>
          </a:p>
        </p:txBody>
      </p:sp>
      <p:sp>
        <p:nvSpPr>
          <p:cNvPr id="1048664" name="Text 8"/>
          <p:cNvSpPr/>
          <p:nvPr/>
        </p:nvSpPr>
        <p:spPr>
          <a:xfrm>
            <a:off x="7943850" y="6291024"/>
            <a:ext cx="5826443" cy="786289"/>
          </a:xfrm>
          <a:prstGeom prst="rect">
            <a:avLst/>
          </a:prstGeom>
          <a:noFill/>
        </p:spPr>
        <p:txBody>
          <a:bodyPr wrap="square" rtlCol="0" anchor="t"/>
          <a:lstStyle/>
          <a:p>
            <a:pPr marL="0" indent="0" algn="l">
              <a:lnSpc>
                <a:spcPts val="3096"/>
              </a:lnSpc>
              <a:buNone/>
            </a:pPr>
            <a:r>
              <a:rPr lang="en-US" sz="2400" dirty="0">
                <a:solidFill>
                  <a:srgbClr val="383838"/>
                </a:solidFill>
                <a:latin typeface="Patrick Hand" pitchFamily="34" charset="0"/>
                <a:ea typeface="Patrick Hand" pitchFamily="34" charset="-122"/>
                <a:cs typeface="Patrick Hand" pitchFamily="34" charset="-120"/>
              </a:rPr>
              <a:t>McDonald's emphasizes customer service training that aligns with local expectations for politeness and hospitality.</a:t>
            </a:r>
            <a:endParaRPr lang="en-US" sz="2400" dirty="0"/>
          </a:p>
        </p:txBody>
      </p:sp>
      <p:pic>
        <p:nvPicPr>
          <p:cNvPr id="2097171" name="Image 5" descr="preencoded.png">
            <a:hlinkClick r:id="rId8"/>
          </p:cNvPr>
          <p:cNvPicPr>
            <a:picLocks noChangeAspect="1"/>
          </p:cNvPicPr>
          <p:nvPr/>
        </p:nvPicPr>
        <p:blipFill>
          <a:blip r:embed="rId9"/>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1048668" name="Shape 0"/>
          <p:cNvSpPr/>
          <p:nvPr/>
        </p:nvSpPr>
        <p:spPr>
          <a:xfrm>
            <a:off x="0" y="0"/>
            <a:ext cx="14630400" cy="8229600"/>
          </a:xfrm>
          <a:prstGeom prst="rect">
            <a:avLst/>
          </a:prstGeom>
          <a:solidFill>
            <a:srgbClr val="D9D9D9"/>
          </a:solidFill>
        </p:spPr>
      </p:sp>
      <p:sp>
        <p:nvSpPr>
          <p:cNvPr id="1048669" name="Shape 1"/>
          <p:cNvSpPr/>
          <p:nvPr/>
        </p:nvSpPr>
        <p:spPr>
          <a:xfrm>
            <a:off x="0" y="0"/>
            <a:ext cx="14630400" cy="8229600"/>
          </a:xfrm>
          <a:prstGeom prst="rect">
            <a:avLst/>
          </a:prstGeom>
          <a:solidFill>
            <a:srgbClr val="F7F7F7"/>
          </a:solidFill>
        </p:spPr>
      </p:sp>
      <p:pic>
        <p:nvPicPr>
          <p:cNvPr id="2097172" name="Image 0" descr="preencoded.png"/>
          <p:cNvPicPr>
            <a:picLocks noChangeAspect="1"/>
          </p:cNvPicPr>
          <p:nvPr/>
        </p:nvPicPr>
        <p:blipFill>
          <a:blip r:embed="rId3"/>
          <a:stretch>
            <a:fillRect/>
          </a:stretch>
        </p:blipFill>
        <p:spPr>
          <a:xfrm>
            <a:off x="0" y="0"/>
            <a:ext cx="14630400" cy="2898219"/>
          </a:xfrm>
          <a:prstGeom prst="rect">
            <a:avLst/>
          </a:prstGeom>
        </p:spPr>
      </p:pic>
      <p:pic>
        <p:nvPicPr>
          <p:cNvPr id="2097173" name="Image 1" descr="preencoded.png"/>
          <p:cNvPicPr>
            <a:picLocks noChangeAspect="1"/>
          </p:cNvPicPr>
          <p:nvPr/>
        </p:nvPicPr>
        <p:blipFill>
          <a:blip r:embed="rId4"/>
          <a:stretch>
            <a:fillRect/>
          </a:stretch>
        </p:blipFill>
        <p:spPr>
          <a:xfrm>
            <a:off x="6495455" y="289798"/>
            <a:ext cx="1639491" cy="2318623"/>
          </a:xfrm>
          <a:prstGeom prst="rect">
            <a:avLst/>
          </a:prstGeom>
        </p:spPr>
      </p:pic>
      <p:sp>
        <p:nvSpPr>
          <p:cNvPr id="1048670" name="Text 2"/>
          <p:cNvSpPr/>
          <p:nvPr/>
        </p:nvSpPr>
        <p:spPr>
          <a:xfrm>
            <a:off x="1182529" y="3539847"/>
            <a:ext cx="4637127" cy="579596"/>
          </a:xfrm>
          <a:prstGeom prst="rect">
            <a:avLst/>
          </a:prstGeom>
          <a:noFill/>
        </p:spPr>
        <p:txBody>
          <a:bodyPr wrap="none" rtlCol="0" anchor="t"/>
          <a:lstStyle/>
          <a:p>
            <a:pPr marL="0" indent="0">
              <a:lnSpc>
                <a:spcPts val="4564"/>
              </a:lnSpc>
              <a:buNone/>
            </a:pPr>
            <a:r>
              <a:rPr lang="en-US" sz="2400" dirty="0">
                <a:solidFill>
                  <a:srgbClr val="383838"/>
                </a:solidFill>
                <a:latin typeface="Patrick Hand" pitchFamily="34" charset="0"/>
                <a:ea typeface="Patrick Hand" pitchFamily="34" charset="-122"/>
                <a:cs typeface="Patrick Hand" pitchFamily="34" charset="-120"/>
              </a:rPr>
              <a:t>Marketing and Branding</a:t>
            </a:r>
            <a:endParaRPr lang="en-US" sz="2400" dirty="0"/>
          </a:p>
        </p:txBody>
      </p:sp>
      <p:sp>
        <p:nvSpPr>
          <p:cNvPr id="1048671" name="Shape 3"/>
          <p:cNvSpPr/>
          <p:nvPr/>
        </p:nvSpPr>
        <p:spPr>
          <a:xfrm>
            <a:off x="1182529" y="4467225"/>
            <a:ext cx="12265343" cy="3120628"/>
          </a:xfrm>
          <a:prstGeom prst="roundRect">
            <a:avLst>
              <a:gd name="adj" fmla="val 3121"/>
            </a:avLst>
          </a:prstGeom>
          <a:noFill/>
          <a:ln w="7620">
            <a:solidFill>
              <a:srgbClr val="000000">
                <a:alpha val="8000"/>
              </a:srgbClr>
            </a:solidFill>
            <a:prstDash val="solid"/>
          </a:ln>
        </p:spPr>
      </p:sp>
      <p:sp>
        <p:nvSpPr>
          <p:cNvPr id="1048672" name="Shape 4"/>
          <p:cNvSpPr/>
          <p:nvPr/>
        </p:nvSpPr>
        <p:spPr>
          <a:xfrm>
            <a:off x="834509" y="4199335"/>
            <a:ext cx="12250103" cy="1035129"/>
          </a:xfrm>
          <a:prstGeom prst="rect">
            <a:avLst/>
          </a:prstGeom>
          <a:solidFill>
            <a:srgbClr val="FFFFFF">
              <a:alpha val="4000"/>
            </a:srgbClr>
          </a:solidFill>
        </p:spPr>
      </p:sp>
      <p:sp>
        <p:nvSpPr>
          <p:cNvPr id="1048673" name="Text 5"/>
          <p:cNvSpPr/>
          <p:nvPr/>
        </p:nvSpPr>
        <p:spPr>
          <a:xfrm>
            <a:off x="1421963" y="4621530"/>
            <a:ext cx="5657612" cy="370880"/>
          </a:xfrm>
          <a:prstGeom prst="rect">
            <a:avLst/>
          </a:prstGeom>
          <a:noFill/>
        </p:spPr>
        <p:txBody>
          <a:bodyPr wrap="none" rtlCol="0" anchor="t"/>
          <a:lstStyle/>
          <a:p>
            <a:pPr marL="0" indent="0">
              <a:lnSpc>
                <a:spcPts val="2921"/>
              </a:lnSpc>
              <a:buNone/>
            </a:pPr>
            <a:r>
              <a:rPr lang="en-US" sz="2400" dirty="0">
                <a:solidFill>
                  <a:srgbClr val="383838"/>
                </a:solidFill>
                <a:latin typeface="Patrick Hand" pitchFamily="34" charset="0"/>
                <a:ea typeface="Patrick Hand" pitchFamily="34" charset="-122"/>
                <a:cs typeface="Patrick Hand" pitchFamily="34" charset="-120"/>
              </a:rPr>
              <a:t>Local Languages</a:t>
            </a:r>
            <a:endParaRPr lang="en-US" sz="2400" dirty="0"/>
          </a:p>
        </p:txBody>
      </p:sp>
      <p:sp>
        <p:nvSpPr>
          <p:cNvPr id="1048674" name="Text 6"/>
          <p:cNvSpPr/>
          <p:nvPr/>
        </p:nvSpPr>
        <p:spPr>
          <a:xfrm>
            <a:off x="7550825" y="4505325"/>
            <a:ext cx="5657612" cy="741759"/>
          </a:xfrm>
          <a:prstGeom prst="rect">
            <a:avLst/>
          </a:prstGeom>
          <a:noFill/>
        </p:spPr>
        <p:txBody>
          <a:bodyPr wrap="square" rtlCol="0" anchor="t"/>
          <a:lstStyle/>
          <a:p>
            <a:pPr marL="0" indent="0">
              <a:lnSpc>
                <a:spcPts val="2921"/>
              </a:lnSpc>
              <a:buNone/>
            </a:pPr>
            <a:r>
              <a:rPr lang="en-US" sz="2400" dirty="0">
                <a:solidFill>
                  <a:srgbClr val="383838"/>
                </a:solidFill>
                <a:latin typeface="Patrick Hand" pitchFamily="34" charset="0"/>
                <a:ea typeface="Patrick Hand" pitchFamily="34" charset="-122"/>
                <a:cs typeface="Patrick Hand" pitchFamily="34" charset="-120"/>
              </a:rPr>
              <a:t>McDonald's has translated its marketing materials into local languages to ensure effective communication with customers</a:t>
            </a:r>
            <a:r>
              <a:rPr lang="en-US" sz="1826" dirty="0">
                <a:solidFill>
                  <a:srgbClr val="383838"/>
                </a:solidFill>
                <a:latin typeface="Patrick Hand" pitchFamily="34" charset="0"/>
                <a:ea typeface="Patrick Hand" pitchFamily="34" charset="-122"/>
                <a:cs typeface="Patrick Hand" pitchFamily="34" charset="-120"/>
              </a:rPr>
              <a:t>.</a:t>
            </a:r>
            <a:endParaRPr lang="en-US" sz="1826" dirty="0"/>
          </a:p>
        </p:txBody>
      </p:sp>
      <p:sp>
        <p:nvSpPr>
          <p:cNvPr id="1048675" name="Shape 7"/>
          <p:cNvSpPr/>
          <p:nvPr/>
        </p:nvSpPr>
        <p:spPr>
          <a:xfrm>
            <a:off x="1190149" y="5509974"/>
            <a:ext cx="12250103" cy="1035129"/>
          </a:xfrm>
          <a:prstGeom prst="rect">
            <a:avLst/>
          </a:prstGeom>
          <a:solidFill>
            <a:srgbClr val="000000">
              <a:alpha val="4000"/>
            </a:srgbClr>
          </a:solidFill>
        </p:spPr>
      </p:sp>
      <p:sp>
        <p:nvSpPr>
          <p:cNvPr id="1048676" name="Text 8"/>
          <p:cNvSpPr/>
          <p:nvPr/>
        </p:nvSpPr>
        <p:spPr>
          <a:xfrm>
            <a:off x="1421963" y="5803284"/>
            <a:ext cx="5657612" cy="370880"/>
          </a:xfrm>
          <a:prstGeom prst="rect">
            <a:avLst/>
          </a:prstGeom>
          <a:noFill/>
        </p:spPr>
        <p:txBody>
          <a:bodyPr wrap="none" rtlCol="0" anchor="t"/>
          <a:lstStyle/>
          <a:p>
            <a:pPr marL="0" indent="0">
              <a:lnSpc>
                <a:spcPts val="2921"/>
              </a:lnSpc>
              <a:buNone/>
            </a:pPr>
            <a:r>
              <a:rPr lang="en-US" sz="2400" dirty="0">
                <a:solidFill>
                  <a:srgbClr val="383838"/>
                </a:solidFill>
                <a:latin typeface="Patrick Hand" pitchFamily="34" charset="0"/>
                <a:ea typeface="Patrick Hand" pitchFamily="34" charset="-122"/>
                <a:cs typeface="Patrick Hand" pitchFamily="34" charset="-120"/>
              </a:rPr>
              <a:t>Celebrity Endorsements</a:t>
            </a:r>
            <a:endParaRPr lang="en-US" sz="2400" dirty="0"/>
          </a:p>
        </p:txBody>
      </p:sp>
      <p:sp>
        <p:nvSpPr>
          <p:cNvPr id="1048677" name="Text 9"/>
          <p:cNvSpPr/>
          <p:nvPr/>
        </p:nvSpPr>
        <p:spPr>
          <a:xfrm>
            <a:off x="7550825" y="5617845"/>
            <a:ext cx="5657612" cy="741759"/>
          </a:xfrm>
          <a:prstGeom prst="rect">
            <a:avLst/>
          </a:prstGeom>
          <a:noFill/>
        </p:spPr>
        <p:txBody>
          <a:bodyPr wrap="square" rtlCol="0" anchor="t"/>
          <a:lstStyle/>
          <a:p>
            <a:pPr marL="0" indent="0">
              <a:lnSpc>
                <a:spcPts val="2921"/>
              </a:lnSpc>
              <a:buNone/>
            </a:pPr>
            <a:r>
              <a:rPr lang="en-US" sz="2400" dirty="0">
                <a:solidFill>
                  <a:srgbClr val="383838"/>
                </a:solidFill>
                <a:latin typeface="Patrick Hand" pitchFamily="34" charset="0"/>
                <a:ea typeface="Patrick Hand" pitchFamily="34" charset="-122"/>
                <a:cs typeface="Patrick Hand" pitchFamily="34" charset="-120"/>
              </a:rPr>
              <a:t>McDonald's leverages local celebrities and influencers in its marketing campaigns to connect with the target audience.</a:t>
            </a:r>
            <a:endParaRPr lang="en-US" sz="2400" dirty="0"/>
          </a:p>
        </p:txBody>
      </p:sp>
      <p:sp>
        <p:nvSpPr>
          <p:cNvPr id="1048678" name="Shape 10"/>
          <p:cNvSpPr/>
          <p:nvPr/>
        </p:nvSpPr>
        <p:spPr>
          <a:xfrm>
            <a:off x="1190149" y="6545104"/>
            <a:ext cx="12250103" cy="1035129"/>
          </a:xfrm>
          <a:prstGeom prst="rect">
            <a:avLst/>
          </a:prstGeom>
          <a:solidFill>
            <a:srgbClr val="FFFFFF">
              <a:alpha val="4000"/>
            </a:srgbClr>
          </a:solidFill>
        </p:spPr>
      </p:sp>
      <p:sp>
        <p:nvSpPr>
          <p:cNvPr id="1048679" name="Text 11"/>
          <p:cNvSpPr/>
          <p:nvPr/>
        </p:nvSpPr>
        <p:spPr>
          <a:xfrm>
            <a:off x="1421963" y="6877229"/>
            <a:ext cx="5657612" cy="370880"/>
          </a:xfrm>
          <a:prstGeom prst="rect">
            <a:avLst/>
          </a:prstGeom>
          <a:noFill/>
        </p:spPr>
        <p:txBody>
          <a:bodyPr wrap="none" rtlCol="0" anchor="t"/>
          <a:lstStyle/>
          <a:p>
            <a:pPr marL="0" indent="0">
              <a:lnSpc>
                <a:spcPts val="2921"/>
              </a:lnSpc>
              <a:buNone/>
            </a:pPr>
            <a:r>
              <a:rPr lang="en-US" sz="2400" dirty="0">
                <a:solidFill>
                  <a:srgbClr val="383838"/>
                </a:solidFill>
                <a:latin typeface="Patrick Hand" pitchFamily="34" charset="0"/>
                <a:ea typeface="Patrick Hand" pitchFamily="34" charset="-122"/>
                <a:cs typeface="Patrick Hand" pitchFamily="34" charset="-120"/>
              </a:rPr>
              <a:t>Cultural Themes</a:t>
            </a:r>
            <a:endParaRPr lang="en-US" sz="2400" dirty="0"/>
          </a:p>
        </p:txBody>
      </p:sp>
      <p:sp>
        <p:nvSpPr>
          <p:cNvPr id="1048680" name="Text 12"/>
          <p:cNvSpPr/>
          <p:nvPr/>
        </p:nvSpPr>
        <p:spPr>
          <a:xfrm>
            <a:off x="7550825" y="6823472"/>
            <a:ext cx="5657612" cy="741759"/>
          </a:xfrm>
          <a:prstGeom prst="rect">
            <a:avLst/>
          </a:prstGeom>
          <a:noFill/>
        </p:spPr>
        <p:txBody>
          <a:bodyPr wrap="square" rtlCol="0" anchor="t"/>
          <a:lstStyle/>
          <a:p>
            <a:pPr marL="0" indent="0">
              <a:lnSpc>
                <a:spcPts val="2921"/>
              </a:lnSpc>
              <a:buNone/>
            </a:pPr>
            <a:r>
              <a:rPr lang="en-US" sz="2400" dirty="0">
                <a:solidFill>
                  <a:srgbClr val="383838"/>
                </a:solidFill>
                <a:latin typeface="Patrick Hand" pitchFamily="34" charset="0"/>
                <a:ea typeface="Patrick Hand" pitchFamily="34" charset="-122"/>
                <a:cs typeface="Patrick Hand" pitchFamily="34" charset="-120"/>
              </a:rPr>
              <a:t>McDonald's incorporates cultural themes and imagery into its advertising and promotions to resonate with local values.</a:t>
            </a:r>
            <a:endParaRPr lang="en-US" sz="2400" dirty="0"/>
          </a:p>
        </p:txBody>
      </p:sp>
      <p:pic>
        <p:nvPicPr>
          <p:cNvPr id="2097174"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1048684" name="Shape 0"/>
          <p:cNvSpPr/>
          <p:nvPr/>
        </p:nvSpPr>
        <p:spPr>
          <a:xfrm>
            <a:off x="0" y="0"/>
            <a:ext cx="14630400" cy="8229600"/>
          </a:xfrm>
          <a:prstGeom prst="rect">
            <a:avLst/>
          </a:prstGeom>
          <a:solidFill>
            <a:srgbClr val="D9D9D9"/>
          </a:solidFill>
        </p:spPr>
      </p:sp>
      <p:sp>
        <p:nvSpPr>
          <p:cNvPr id="1048685" name="Shape 1"/>
          <p:cNvSpPr/>
          <p:nvPr/>
        </p:nvSpPr>
        <p:spPr>
          <a:xfrm>
            <a:off x="0" y="0"/>
            <a:ext cx="14630400" cy="8231029"/>
          </a:xfrm>
          <a:prstGeom prst="rect">
            <a:avLst/>
          </a:prstGeom>
          <a:solidFill>
            <a:srgbClr val="F7F7F7"/>
          </a:solidFill>
        </p:spPr>
      </p:sp>
      <p:pic>
        <p:nvPicPr>
          <p:cNvPr id="2097175" name="Image 0" descr="preencoded.png"/>
          <p:cNvPicPr>
            <a:picLocks noChangeAspect="1"/>
          </p:cNvPicPr>
          <p:nvPr/>
        </p:nvPicPr>
        <p:blipFill>
          <a:blip r:embed="rId3"/>
          <a:stretch>
            <a:fillRect/>
          </a:stretch>
        </p:blipFill>
        <p:spPr>
          <a:xfrm>
            <a:off x="9144000" y="0"/>
            <a:ext cx="5486400" cy="8231029"/>
          </a:xfrm>
          <a:prstGeom prst="rect">
            <a:avLst/>
          </a:prstGeom>
        </p:spPr>
      </p:pic>
      <p:pic>
        <p:nvPicPr>
          <p:cNvPr id="2097176" name="Image 1" descr="preencoded.png"/>
          <p:cNvPicPr>
            <a:picLocks noChangeAspect="1"/>
          </p:cNvPicPr>
          <p:nvPr/>
        </p:nvPicPr>
        <p:blipFill>
          <a:blip r:embed="rId4"/>
          <a:stretch>
            <a:fillRect/>
          </a:stretch>
        </p:blipFill>
        <p:spPr>
          <a:xfrm>
            <a:off x="9394150" y="2347436"/>
            <a:ext cx="4986099" cy="3536037"/>
          </a:xfrm>
          <a:prstGeom prst="rect">
            <a:avLst/>
          </a:prstGeom>
        </p:spPr>
      </p:pic>
      <p:sp>
        <p:nvSpPr>
          <p:cNvPr id="1048686" name="Text 2"/>
          <p:cNvSpPr/>
          <p:nvPr/>
        </p:nvSpPr>
        <p:spPr>
          <a:xfrm>
            <a:off x="700088" y="550069"/>
            <a:ext cx="4806315" cy="500063"/>
          </a:xfrm>
          <a:prstGeom prst="rect">
            <a:avLst/>
          </a:prstGeom>
          <a:noFill/>
        </p:spPr>
        <p:txBody>
          <a:bodyPr wrap="none" rtlCol="0" anchor="t"/>
          <a:lstStyle/>
          <a:p>
            <a:pPr marL="0" indent="0">
              <a:lnSpc>
                <a:spcPts val="3938"/>
              </a:lnSpc>
              <a:buNone/>
            </a:pPr>
            <a:r>
              <a:rPr lang="en-US" sz="3150" dirty="0">
                <a:solidFill>
                  <a:srgbClr val="383838"/>
                </a:solidFill>
                <a:latin typeface="Patrick Hand" pitchFamily="34" charset="0"/>
                <a:ea typeface="Patrick Hand" pitchFamily="34" charset="-122"/>
                <a:cs typeface="Patrick Hand" pitchFamily="34" charset="-120"/>
              </a:rPr>
              <a:t>Partnerships with Local Suppliers</a:t>
            </a:r>
            <a:endParaRPr lang="en-US" sz="3150" dirty="0"/>
          </a:p>
        </p:txBody>
      </p:sp>
      <p:pic>
        <p:nvPicPr>
          <p:cNvPr id="2097177" name="Image 2" descr="preencoded.png"/>
          <p:cNvPicPr>
            <a:picLocks noChangeAspect="1"/>
          </p:cNvPicPr>
          <p:nvPr/>
        </p:nvPicPr>
        <p:blipFill>
          <a:blip r:embed="rId5"/>
          <a:stretch>
            <a:fillRect/>
          </a:stretch>
        </p:blipFill>
        <p:spPr>
          <a:xfrm>
            <a:off x="700088" y="1350169"/>
            <a:ext cx="500063" cy="500063"/>
          </a:xfrm>
          <a:prstGeom prst="rect">
            <a:avLst/>
          </a:prstGeom>
        </p:spPr>
      </p:pic>
      <p:sp>
        <p:nvSpPr>
          <p:cNvPr id="1048687" name="Text 3"/>
          <p:cNvSpPr/>
          <p:nvPr/>
        </p:nvSpPr>
        <p:spPr>
          <a:xfrm>
            <a:off x="700088" y="2050256"/>
            <a:ext cx="2000250" cy="250031"/>
          </a:xfrm>
          <a:prstGeom prst="rect">
            <a:avLst/>
          </a:prstGeom>
          <a:noFill/>
        </p:spPr>
        <p:txBody>
          <a:bodyPr wrap="none" rtlCol="0" anchor="t"/>
          <a:lstStyle/>
          <a:p>
            <a:pPr marL="0" indent="0" algn="l">
              <a:lnSpc>
                <a:spcPts val="1969"/>
              </a:lnSpc>
              <a:buNone/>
            </a:pPr>
            <a:r>
              <a:rPr lang="en-US" sz="2400" b="1" dirty="0">
                <a:solidFill>
                  <a:srgbClr val="383838"/>
                </a:solidFill>
                <a:latin typeface="Patrick Hand" pitchFamily="34" charset="0"/>
                <a:ea typeface="Patrick Hand" pitchFamily="34" charset="-122"/>
                <a:cs typeface="Patrick Hand" pitchFamily="34" charset="-120"/>
              </a:rPr>
              <a:t>Local Ingredients</a:t>
            </a:r>
            <a:endParaRPr lang="en-US" sz="2400" b="1" dirty="0"/>
          </a:p>
        </p:txBody>
      </p:sp>
      <p:sp>
        <p:nvSpPr>
          <p:cNvPr id="1048688" name="Text 4"/>
          <p:cNvSpPr/>
          <p:nvPr/>
        </p:nvSpPr>
        <p:spPr>
          <a:xfrm>
            <a:off x="700088" y="2420303"/>
            <a:ext cx="7743825" cy="640080"/>
          </a:xfrm>
          <a:prstGeom prst="rect">
            <a:avLst/>
          </a:prstGeom>
          <a:noFill/>
        </p:spPr>
        <p:txBody>
          <a:bodyPr wrap="square" rtlCol="0" anchor="t"/>
          <a:lstStyle/>
          <a:p>
            <a:pPr marL="0" indent="0" algn="l">
              <a:lnSpc>
                <a:spcPts val="2520"/>
              </a:lnSpc>
              <a:buNone/>
            </a:pPr>
            <a:r>
              <a:rPr lang="en-US" sz="2400" dirty="0">
                <a:solidFill>
                  <a:srgbClr val="383838"/>
                </a:solidFill>
                <a:latin typeface="Patrick Hand" pitchFamily="34" charset="0"/>
                <a:ea typeface="Patrick Hand" pitchFamily="34" charset="-122"/>
                <a:cs typeface="Patrick Hand" pitchFamily="34" charset="-120"/>
              </a:rPr>
              <a:t>McDonald's sources ingredients from local suppliers to support the local economy and ensure the quality of its products</a:t>
            </a:r>
            <a:r>
              <a:rPr lang="en-US" sz="1575" dirty="0">
                <a:solidFill>
                  <a:srgbClr val="383838"/>
                </a:solidFill>
                <a:latin typeface="Patrick Hand" pitchFamily="34" charset="0"/>
                <a:ea typeface="Patrick Hand" pitchFamily="34" charset="-122"/>
                <a:cs typeface="Patrick Hand" pitchFamily="34" charset="-120"/>
              </a:rPr>
              <a:t>.</a:t>
            </a:r>
            <a:endParaRPr lang="en-US" sz="1575" dirty="0"/>
          </a:p>
        </p:txBody>
      </p:sp>
      <p:pic>
        <p:nvPicPr>
          <p:cNvPr id="2097178" name="Image 3" descr="preencoded.png"/>
          <p:cNvPicPr>
            <a:picLocks noChangeAspect="1"/>
          </p:cNvPicPr>
          <p:nvPr/>
        </p:nvPicPr>
        <p:blipFill>
          <a:blip r:embed="rId6"/>
          <a:stretch>
            <a:fillRect/>
          </a:stretch>
        </p:blipFill>
        <p:spPr>
          <a:xfrm>
            <a:off x="700088" y="3660458"/>
            <a:ext cx="500063" cy="500063"/>
          </a:xfrm>
          <a:prstGeom prst="rect">
            <a:avLst/>
          </a:prstGeom>
        </p:spPr>
      </p:pic>
      <p:sp>
        <p:nvSpPr>
          <p:cNvPr id="1048689" name="Text 5"/>
          <p:cNvSpPr/>
          <p:nvPr/>
        </p:nvSpPr>
        <p:spPr>
          <a:xfrm>
            <a:off x="700088" y="4360545"/>
            <a:ext cx="2000250" cy="250031"/>
          </a:xfrm>
          <a:prstGeom prst="rect">
            <a:avLst/>
          </a:prstGeom>
          <a:noFill/>
        </p:spPr>
        <p:txBody>
          <a:bodyPr wrap="none" rtlCol="0" anchor="t"/>
          <a:lstStyle/>
          <a:p>
            <a:pPr marL="0" indent="0" algn="l">
              <a:lnSpc>
                <a:spcPts val="1969"/>
              </a:lnSpc>
              <a:buNone/>
            </a:pPr>
            <a:r>
              <a:rPr lang="en-US" sz="2400" b="1" dirty="0">
                <a:solidFill>
                  <a:srgbClr val="383838"/>
                </a:solidFill>
                <a:latin typeface="Patrick Hand" pitchFamily="34" charset="0"/>
                <a:ea typeface="Patrick Hand" pitchFamily="34" charset="-122"/>
                <a:cs typeface="Patrick Hand" pitchFamily="34" charset="-120"/>
              </a:rPr>
              <a:t>Production Facilities</a:t>
            </a:r>
            <a:endParaRPr lang="en-US" sz="2400" b="1" dirty="0"/>
          </a:p>
        </p:txBody>
      </p:sp>
      <p:sp>
        <p:nvSpPr>
          <p:cNvPr id="1048690" name="Text 6"/>
          <p:cNvSpPr/>
          <p:nvPr/>
        </p:nvSpPr>
        <p:spPr>
          <a:xfrm>
            <a:off x="700088" y="4730591"/>
            <a:ext cx="7743825" cy="640080"/>
          </a:xfrm>
          <a:prstGeom prst="rect">
            <a:avLst/>
          </a:prstGeom>
          <a:noFill/>
        </p:spPr>
        <p:txBody>
          <a:bodyPr wrap="square" rtlCol="0" anchor="t"/>
          <a:lstStyle/>
          <a:p>
            <a:pPr marL="0" indent="0" algn="l">
              <a:lnSpc>
                <a:spcPts val="2520"/>
              </a:lnSpc>
              <a:buNone/>
            </a:pPr>
            <a:r>
              <a:rPr lang="en-US" sz="2400" dirty="0">
                <a:solidFill>
                  <a:srgbClr val="383838"/>
                </a:solidFill>
                <a:latin typeface="Patrick Hand" pitchFamily="34" charset="0"/>
                <a:ea typeface="Patrick Hand" pitchFamily="34" charset="-122"/>
                <a:cs typeface="Patrick Hand" pitchFamily="34" charset="-120"/>
              </a:rPr>
              <a:t>McDonald's has established partnerships with local food processors and manufacturers to produce products tailored to local preferences</a:t>
            </a:r>
            <a:r>
              <a:rPr lang="en-US" sz="1575" dirty="0">
                <a:solidFill>
                  <a:srgbClr val="383838"/>
                </a:solidFill>
                <a:latin typeface="Patrick Hand" pitchFamily="34" charset="0"/>
                <a:ea typeface="Patrick Hand" pitchFamily="34" charset="-122"/>
                <a:cs typeface="Patrick Hand" pitchFamily="34" charset="-120"/>
              </a:rPr>
              <a:t>.</a:t>
            </a:r>
            <a:endParaRPr lang="en-US" sz="1575" dirty="0"/>
          </a:p>
        </p:txBody>
      </p:sp>
      <p:pic>
        <p:nvPicPr>
          <p:cNvPr id="2097179" name="Image 4" descr="preencoded.png"/>
          <p:cNvPicPr>
            <a:picLocks noChangeAspect="1"/>
          </p:cNvPicPr>
          <p:nvPr/>
        </p:nvPicPr>
        <p:blipFill>
          <a:blip r:embed="rId7"/>
          <a:stretch>
            <a:fillRect/>
          </a:stretch>
        </p:blipFill>
        <p:spPr>
          <a:xfrm>
            <a:off x="700088" y="5970746"/>
            <a:ext cx="500063" cy="500063"/>
          </a:xfrm>
          <a:prstGeom prst="rect">
            <a:avLst/>
          </a:prstGeom>
        </p:spPr>
      </p:pic>
      <p:sp>
        <p:nvSpPr>
          <p:cNvPr id="1048691" name="Text 7"/>
          <p:cNvSpPr/>
          <p:nvPr/>
        </p:nvSpPr>
        <p:spPr>
          <a:xfrm>
            <a:off x="700088" y="6670834"/>
            <a:ext cx="2000250" cy="250031"/>
          </a:xfrm>
          <a:prstGeom prst="rect">
            <a:avLst/>
          </a:prstGeom>
          <a:noFill/>
        </p:spPr>
        <p:txBody>
          <a:bodyPr wrap="none" rtlCol="0" anchor="t"/>
          <a:lstStyle/>
          <a:p>
            <a:pPr marL="0" indent="0" algn="l">
              <a:lnSpc>
                <a:spcPts val="1969"/>
              </a:lnSpc>
              <a:buNone/>
            </a:pPr>
            <a:r>
              <a:rPr lang="en-US" sz="2400" b="1" dirty="0">
                <a:solidFill>
                  <a:srgbClr val="383838"/>
                </a:solidFill>
                <a:latin typeface="Patrick Hand" pitchFamily="34" charset="0"/>
                <a:ea typeface="Patrick Hand" pitchFamily="34" charset="-122"/>
                <a:cs typeface="Patrick Hand" pitchFamily="34" charset="-120"/>
              </a:rPr>
              <a:t>Distribution Networks</a:t>
            </a:r>
            <a:endParaRPr lang="en-US" sz="2400" b="1" dirty="0"/>
          </a:p>
        </p:txBody>
      </p:sp>
      <p:sp>
        <p:nvSpPr>
          <p:cNvPr id="1048692" name="Text 8"/>
          <p:cNvSpPr/>
          <p:nvPr/>
        </p:nvSpPr>
        <p:spPr>
          <a:xfrm>
            <a:off x="700088" y="7040880"/>
            <a:ext cx="7743825" cy="640080"/>
          </a:xfrm>
          <a:prstGeom prst="rect">
            <a:avLst/>
          </a:prstGeom>
          <a:noFill/>
        </p:spPr>
        <p:txBody>
          <a:bodyPr wrap="square" rtlCol="0" anchor="t"/>
          <a:lstStyle/>
          <a:p>
            <a:pPr marL="0" indent="0" algn="l">
              <a:lnSpc>
                <a:spcPts val="2520"/>
              </a:lnSpc>
              <a:buNone/>
            </a:pPr>
            <a:r>
              <a:rPr lang="en-US" sz="2400" dirty="0">
                <a:solidFill>
                  <a:srgbClr val="383838"/>
                </a:solidFill>
                <a:latin typeface="Patrick Hand" pitchFamily="34" charset="0"/>
                <a:ea typeface="Patrick Hand" pitchFamily="34" charset="-122"/>
                <a:cs typeface="Patrick Hand" pitchFamily="34" charset="-120"/>
              </a:rPr>
              <a:t>McDonald's works with local distributors to ensure the efficient delivery of its products to restaurants across the country.</a:t>
            </a:r>
            <a:endParaRPr lang="en-US" sz="2400" dirty="0"/>
          </a:p>
        </p:txBody>
      </p:sp>
      <p:pic>
        <p:nvPicPr>
          <p:cNvPr id="2097180" name="Image 5" descr="preencoded.png">
            <a:hlinkClick r:id="rId8"/>
          </p:cNvPr>
          <p:cNvPicPr>
            <a:picLocks noChangeAspect="1"/>
          </p:cNvPicPr>
          <p:nvPr/>
        </p:nvPicPr>
        <p:blipFill>
          <a:blip r:embed="rId9"/>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1048696" name="Shape 0"/>
          <p:cNvSpPr/>
          <p:nvPr/>
        </p:nvSpPr>
        <p:spPr>
          <a:xfrm>
            <a:off x="0" y="0"/>
            <a:ext cx="14630400" cy="8229600"/>
          </a:xfrm>
          <a:prstGeom prst="rect">
            <a:avLst/>
          </a:prstGeom>
          <a:solidFill>
            <a:srgbClr val="D9D9D9"/>
          </a:solidFill>
        </p:spPr>
      </p:sp>
      <p:sp>
        <p:nvSpPr>
          <p:cNvPr id="1048697" name="Shape 1"/>
          <p:cNvSpPr/>
          <p:nvPr/>
        </p:nvSpPr>
        <p:spPr>
          <a:xfrm>
            <a:off x="0" y="0"/>
            <a:ext cx="14630400" cy="8229600"/>
          </a:xfrm>
          <a:prstGeom prst="rect">
            <a:avLst/>
          </a:prstGeom>
          <a:solidFill>
            <a:srgbClr val="F7F7F7"/>
          </a:solidFill>
        </p:spPr>
      </p:sp>
      <p:pic>
        <p:nvPicPr>
          <p:cNvPr id="2097181"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2097182" name="Image 1" descr="preencoded.png"/>
          <p:cNvPicPr>
            <a:picLocks noChangeAspect="1"/>
          </p:cNvPicPr>
          <p:nvPr/>
        </p:nvPicPr>
        <p:blipFill>
          <a:blip r:embed="rId4"/>
          <a:stretch>
            <a:fillRect/>
          </a:stretch>
        </p:blipFill>
        <p:spPr>
          <a:xfrm>
            <a:off x="308610" y="673894"/>
            <a:ext cx="4869061" cy="6881693"/>
          </a:xfrm>
          <a:prstGeom prst="rect">
            <a:avLst/>
          </a:prstGeom>
        </p:spPr>
      </p:pic>
      <p:sp>
        <p:nvSpPr>
          <p:cNvPr id="1048698" name="Text 2"/>
          <p:cNvSpPr/>
          <p:nvPr/>
        </p:nvSpPr>
        <p:spPr>
          <a:xfrm>
            <a:off x="6350437" y="825579"/>
            <a:ext cx="7415927" cy="1234202"/>
          </a:xfrm>
          <a:prstGeom prst="rect">
            <a:avLst/>
          </a:prstGeom>
          <a:noFill/>
        </p:spPr>
        <p:txBody>
          <a:bodyPr wrap="square" rtlCol="0" anchor="t"/>
          <a:lstStyle/>
          <a:p>
            <a:pPr marL="0" indent="0">
              <a:lnSpc>
                <a:spcPts val="4860"/>
              </a:lnSpc>
              <a:buNone/>
            </a:pPr>
            <a:r>
              <a:rPr lang="en-US" sz="2800" b="1" dirty="0">
                <a:solidFill>
                  <a:srgbClr val="383838"/>
                </a:solidFill>
                <a:latin typeface="Patrick Hand" pitchFamily="34" charset="0"/>
                <a:ea typeface="Patrick Hand" pitchFamily="34" charset="-122"/>
                <a:cs typeface="Patrick Hand" pitchFamily="34" charset="-120"/>
              </a:rPr>
              <a:t>Cultural Sensitivities and Dietary Restrictions</a:t>
            </a:r>
            <a:endParaRPr lang="en-US" sz="2800" b="1" dirty="0"/>
          </a:p>
        </p:txBody>
      </p:sp>
      <p:sp>
        <p:nvSpPr>
          <p:cNvPr id="1048699" name="Shape 3"/>
          <p:cNvSpPr/>
          <p:nvPr/>
        </p:nvSpPr>
        <p:spPr>
          <a:xfrm>
            <a:off x="6350437" y="2430066"/>
            <a:ext cx="3584615" cy="2956084"/>
          </a:xfrm>
          <a:prstGeom prst="roundRect">
            <a:avLst>
              <a:gd name="adj" fmla="val 3508"/>
            </a:avLst>
          </a:prstGeom>
          <a:solidFill>
            <a:srgbClr val="E6E6E6"/>
          </a:solidFill>
          <a:ln w="15240">
            <a:solidFill>
              <a:srgbClr val="CCCCCC"/>
            </a:solidFill>
            <a:prstDash val="solid"/>
          </a:ln>
        </p:spPr>
      </p:sp>
      <p:sp>
        <p:nvSpPr>
          <p:cNvPr id="1048700" name="Text 4"/>
          <p:cNvSpPr/>
          <p:nvPr/>
        </p:nvSpPr>
        <p:spPr>
          <a:xfrm>
            <a:off x="6612493" y="2692122"/>
            <a:ext cx="2468880" cy="308610"/>
          </a:xfrm>
          <a:prstGeom prst="rect">
            <a:avLst/>
          </a:prstGeom>
          <a:noFill/>
        </p:spPr>
        <p:txBody>
          <a:bodyPr wrap="none" rtlCol="0" anchor="t"/>
          <a:lstStyle/>
          <a:p>
            <a:pPr marL="0" indent="0">
              <a:lnSpc>
                <a:spcPts val="2430"/>
              </a:lnSpc>
              <a:buNone/>
            </a:pPr>
            <a:r>
              <a:rPr lang="en-US" sz="2400" b="1" dirty="0">
                <a:solidFill>
                  <a:srgbClr val="383838"/>
                </a:solidFill>
                <a:latin typeface="Patrick Hand" pitchFamily="34" charset="0"/>
                <a:ea typeface="Patrick Hand" pitchFamily="34" charset="-122"/>
                <a:cs typeface="Patrick Hand" pitchFamily="34" charset="-120"/>
              </a:rPr>
              <a:t>Halal Certification</a:t>
            </a:r>
            <a:endParaRPr lang="en-US" sz="2400" b="1" dirty="0"/>
          </a:p>
        </p:txBody>
      </p:sp>
      <p:sp>
        <p:nvSpPr>
          <p:cNvPr id="1048701" name="Text 5"/>
          <p:cNvSpPr/>
          <p:nvPr/>
        </p:nvSpPr>
        <p:spPr>
          <a:xfrm>
            <a:off x="6612493" y="3148846"/>
            <a:ext cx="3060502" cy="1975247"/>
          </a:xfrm>
          <a:prstGeom prst="rect">
            <a:avLst/>
          </a:prstGeom>
          <a:noFill/>
        </p:spPr>
        <p:txBody>
          <a:bodyPr wrap="square" rtlCol="0" anchor="t"/>
          <a:lstStyle/>
          <a:p>
            <a:pPr marL="0" indent="0">
              <a:lnSpc>
                <a:spcPts val="3110"/>
              </a:lnSpc>
              <a:buNone/>
            </a:pPr>
            <a:r>
              <a:rPr lang="en-US" sz="2000" dirty="0">
                <a:solidFill>
                  <a:srgbClr val="383838"/>
                </a:solidFill>
                <a:latin typeface="Patrick Hand" pitchFamily="34" charset="0"/>
                <a:ea typeface="Patrick Hand" pitchFamily="34" charset="-122"/>
                <a:cs typeface="Patrick Hand" pitchFamily="34" charset="-120"/>
              </a:rPr>
              <a:t>In Muslim-majority countries, McDonald's ensures that its meat products are Halal-certified, meeting Islamic dietary guidelines.</a:t>
            </a:r>
            <a:endParaRPr lang="en-US" sz="2000" dirty="0"/>
          </a:p>
        </p:txBody>
      </p:sp>
      <p:sp>
        <p:nvSpPr>
          <p:cNvPr id="1048702" name="Shape 6"/>
          <p:cNvSpPr/>
          <p:nvPr/>
        </p:nvSpPr>
        <p:spPr>
          <a:xfrm>
            <a:off x="10181868" y="2430066"/>
            <a:ext cx="3584615" cy="2956084"/>
          </a:xfrm>
          <a:prstGeom prst="roundRect">
            <a:avLst>
              <a:gd name="adj" fmla="val 3508"/>
            </a:avLst>
          </a:prstGeom>
          <a:solidFill>
            <a:srgbClr val="E6E6E6"/>
          </a:solidFill>
          <a:ln w="15240">
            <a:solidFill>
              <a:srgbClr val="CCCCCC"/>
            </a:solidFill>
            <a:prstDash val="solid"/>
          </a:ln>
        </p:spPr>
      </p:sp>
      <p:sp>
        <p:nvSpPr>
          <p:cNvPr id="1048703" name="Text 7"/>
          <p:cNvSpPr/>
          <p:nvPr/>
        </p:nvSpPr>
        <p:spPr>
          <a:xfrm>
            <a:off x="10443924" y="2692122"/>
            <a:ext cx="2468880" cy="308610"/>
          </a:xfrm>
          <a:prstGeom prst="rect">
            <a:avLst/>
          </a:prstGeom>
          <a:noFill/>
        </p:spPr>
        <p:txBody>
          <a:bodyPr wrap="none" rtlCol="0" anchor="t"/>
          <a:lstStyle/>
          <a:p>
            <a:pPr marL="0" indent="0">
              <a:lnSpc>
                <a:spcPts val="2430"/>
              </a:lnSpc>
              <a:buNone/>
            </a:pPr>
            <a:r>
              <a:rPr lang="en-US" sz="2400" b="1" dirty="0">
                <a:solidFill>
                  <a:srgbClr val="383838"/>
                </a:solidFill>
                <a:latin typeface="Patrick Hand" pitchFamily="34" charset="0"/>
                <a:ea typeface="Patrick Hand" pitchFamily="34" charset="-122"/>
                <a:cs typeface="Patrick Hand" pitchFamily="34" charset="-120"/>
              </a:rPr>
              <a:t>Vegetarian Options</a:t>
            </a:r>
            <a:endParaRPr lang="en-US" sz="2400" b="1" dirty="0"/>
          </a:p>
        </p:txBody>
      </p:sp>
      <p:sp>
        <p:nvSpPr>
          <p:cNvPr id="1048704" name="Text 8"/>
          <p:cNvSpPr/>
          <p:nvPr/>
        </p:nvSpPr>
        <p:spPr>
          <a:xfrm>
            <a:off x="10443924" y="3148846"/>
            <a:ext cx="3060502" cy="1975247"/>
          </a:xfrm>
          <a:prstGeom prst="rect">
            <a:avLst/>
          </a:prstGeom>
          <a:noFill/>
        </p:spPr>
        <p:txBody>
          <a:bodyPr wrap="square" rtlCol="0" anchor="t"/>
          <a:lstStyle/>
          <a:p>
            <a:pPr marL="0" indent="0">
              <a:lnSpc>
                <a:spcPts val="3110"/>
              </a:lnSpc>
              <a:buNone/>
            </a:pPr>
            <a:r>
              <a:rPr lang="en-US" sz="2000" dirty="0">
                <a:solidFill>
                  <a:srgbClr val="383838"/>
                </a:solidFill>
                <a:latin typeface="Patrick Hand" pitchFamily="34" charset="0"/>
                <a:ea typeface="Patrick Hand" pitchFamily="34" charset="-122"/>
                <a:cs typeface="Patrick Hand" pitchFamily="34" charset="-120"/>
              </a:rPr>
              <a:t>McDonald's offers a variety of vegetarian options in countries with a large vegetarian population, such as India and several parts of Asia</a:t>
            </a:r>
            <a:r>
              <a:rPr lang="en-US" sz="1944" dirty="0">
                <a:solidFill>
                  <a:srgbClr val="383838"/>
                </a:solidFill>
                <a:latin typeface="Patrick Hand" pitchFamily="34" charset="0"/>
                <a:ea typeface="Patrick Hand" pitchFamily="34" charset="-122"/>
                <a:cs typeface="Patrick Hand" pitchFamily="34" charset="-120"/>
              </a:rPr>
              <a:t>.</a:t>
            </a:r>
            <a:endParaRPr lang="en-US" sz="1944" dirty="0"/>
          </a:p>
        </p:txBody>
      </p:sp>
      <p:sp>
        <p:nvSpPr>
          <p:cNvPr id="1048705" name="Shape 9"/>
          <p:cNvSpPr/>
          <p:nvPr/>
        </p:nvSpPr>
        <p:spPr>
          <a:xfrm>
            <a:off x="6350437" y="5632966"/>
            <a:ext cx="7415927" cy="1770936"/>
          </a:xfrm>
          <a:prstGeom prst="roundRect">
            <a:avLst>
              <a:gd name="adj" fmla="val 5855"/>
            </a:avLst>
          </a:prstGeom>
          <a:solidFill>
            <a:srgbClr val="E6E6E6"/>
          </a:solidFill>
          <a:ln w="15240">
            <a:solidFill>
              <a:srgbClr val="CCCCCC"/>
            </a:solidFill>
            <a:prstDash val="solid"/>
          </a:ln>
        </p:spPr>
      </p:sp>
      <p:sp>
        <p:nvSpPr>
          <p:cNvPr id="1048706" name="Text 10"/>
          <p:cNvSpPr/>
          <p:nvPr/>
        </p:nvSpPr>
        <p:spPr>
          <a:xfrm>
            <a:off x="6612493" y="5895023"/>
            <a:ext cx="2468880" cy="308610"/>
          </a:xfrm>
          <a:prstGeom prst="rect">
            <a:avLst/>
          </a:prstGeom>
          <a:noFill/>
        </p:spPr>
        <p:txBody>
          <a:bodyPr wrap="none" rtlCol="0" anchor="t"/>
          <a:lstStyle/>
          <a:p>
            <a:pPr marL="0" indent="0">
              <a:lnSpc>
                <a:spcPts val="2430"/>
              </a:lnSpc>
              <a:buNone/>
            </a:pPr>
            <a:r>
              <a:rPr lang="en-US" sz="2400" b="1" dirty="0">
                <a:solidFill>
                  <a:srgbClr val="383838"/>
                </a:solidFill>
                <a:latin typeface="Patrick Hand" pitchFamily="34" charset="0"/>
                <a:ea typeface="Patrick Hand" pitchFamily="34" charset="-122"/>
                <a:cs typeface="Patrick Hand" pitchFamily="34" charset="-120"/>
              </a:rPr>
              <a:t>Local Ingredients</a:t>
            </a:r>
            <a:endParaRPr lang="en-US" sz="2400" b="1" dirty="0"/>
          </a:p>
        </p:txBody>
      </p:sp>
      <p:sp>
        <p:nvSpPr>
          <p:cNvPr id="1048707" name="Text 11"/>
          <p:cNvSpPr/>
          <p:nvPr/>
        </p:nvSpPr>
        <p:spPr>
          <a:xfrm>
            <a:off x="6612493" y="6351746"/>
            <a:ext cx="6891814" cy="790099"/>
          </a:xfrm>
          <a:prstGeom prst="rect">
            <a:avLst/>
          </a:prstGeom>
          <a:noFill/>
        </p:spPr>
        <p:txBody>
          <a:bodyPr wrap="square" rtlCol="0" anchor="t"/>
          <a:lstStyle/>
          <a:p>
            <a:pPr marL="0" indent="0">
              <a:lnSpc>
                <a:spcPts val="3110"/>
              </a:lnSpc>
              <a:buNone/>
            </a:pPr>
            <a:r>
              <a:rPr lang="en-US" sz="2000" dirty="0">
                <a:solidFill>
                  <a:srgbClr val="383838"/>
                </a:solidFill>
                <a:latin typeface="Patrick Hand" pitchFamily="34" charset="0"/>
                <a:ea typeface="Patrick Hand" pitchFamily="34" charset="-122"/>
                <a:cs typeface="Patrick Hand" pitchFamily="34" charset="-120"/>
              </a:rPr>
              <a:t>McDonald's has developed menu items that utilize local ingredients and flavors, catering to the specific tastes of each region.</a:t>
            </a:r>
            <a:endParaRPr lang="en-US" sz="2000" dirty="0"/>
          </a:p>
        </p:txBody>
      </p:sp>
      <p:pic>
        <p:nvPicPr>
          <p:cNvPr id="2097183"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672</Words>
  <Application>Microsoft Office PowerPoint</Application>
  <PresentationFormat>Custom</PresentationFormat>
  <Paragraphs>81</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Patrick Hand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cp:lastModifiedBy>usha naipunya</cp:lastModifiedBy>
  <cp:revision>1</cp:revision>
  <dcterms:created xsi:type="dcterms:W3CDTF">2024-08-17T18:14:30Z</dcterms:created>
  <dcterms:modified xsi:type="dcterms:W3CDTF">2024-09-19T11:02:34Z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ab4bfe78107b40eca8f567e5371da2d0</vt:lpwstr>
  </property>
</Properties>
</file>